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61" r:id="rId9"/>
    <p:sldId id="276" r:id="rId10"/>
    <p:sldId id="262" r:id="rId11"/>
    <p:sldId id="273" r:id="rId12"/>
    <p:sldId id="263" r:id="rId13"/>
    <p:sldId id="270" r:id="rId14"/>
    <p:sldId id="264" r:id="rId15"/>
    <p:sldId id="265" r:id="rId16"/>
    <p:sldId id="266" r:id="rId17"/>
    <p:sldId id="267" r:id="rId18"/>
    <p:sldId id="271" r:id="rId19"/>
    <p:sldId id="272" r:id="rId20"/>
    <p:sldId id="274" r:id="rId21"/>
    <p:sldId id="275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270449-473F-4680-BB57-057DB8C95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DAF450E-99B5-4576-9CA1-A63DA3028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B823DF-63EA-4ED3-A956-98DC7D1A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0A83-C7AC-465D-9C9F-B32CBE3684E1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D247D77-1140-4403-81CB-EFACEDC2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6D7A66E-01A5-4E55-9CD0-36736749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0653-9033-488F-A020-F08D791363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583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377364-4AC0-4C9C-85D9-0D4BACBD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EFAFB9E-4A0D-40FF-A568-523D5B9C5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925389A-004D-4E74-85FC-8F4C8FFB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0A83-C7AC-465D-9C9F-B32CBE3684E1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4962863-4732-4517-8ADD-6A637FBB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A3EF86B-5DB5-4638-B6AA-F0E0A615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0653-9033-488F-A020-F08D791363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841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BEFD93D-FF3B-444A-A06A-25A44AE45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7071FC7-6C59-4245-9568-866B2277B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F98D57-EAF3-4B7A-B661-05A0E2F2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0A83-C7AC-465D-9C9F-B32CBE3684E1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0DA3AB-2CCE-43CE-B563-C3548EB0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8C03ADE-AA16-47C5-9F02-4055588E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0653-9033-488F-A020-F08D791363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24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778E93-91AA-4C4D-9951-607DDC50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D8B059-4006-4E76-9810-D01FEB9CB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BE0FB51-3035-4B85-B35B-BEF02CC4D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0A83-C7AC-465D-9C9F-B32CBE3684E1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F9B0919-F95D-40DE-9EA1-F10DFA34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D445F6-06B2-4801-8448-12274841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0653-9033-488F-A020-F08D791363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578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F38486-340A-4EA3-950A-B22C412B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FEBB324-56B6-4025-8739-3A2FEF070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25C25F-E693-42D0-9FD2-058FF27C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0A83-C7AC-465D-9C9F-B32CBE3684E1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855E4B-4362-4361-B4DA-98A53A54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EF39645-027B-4976-A5E7-41AB5136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0653-9033-488F-A020-F08D791363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993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5BB242-0CE2-4F24-B270-8B1A4A95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25DBCD-052A-4100-A978-F32C7FA91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5896AA9-C1F6-4F79-AFDB-0B3346E98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8624264-65BD-4E81-AB46-5C531C00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0A83-C7AC-465D-9C9F-B32CBE3684E1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72370DB-FE96-41D4-B9B3-F1303CFB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D2204C4-9D51-4459-AA8C-9AA38606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0653-9033-488F-A020-F08D791363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95CA15-A316-401A-A76F-161FBE4B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9C67AE4-BE4D-42FE-9BD8-700152213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C688328-7ACE-4F5D-9CB8-F4D500F35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6A389AB-4CB9-4287-9459-BEB38732E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6508ED1-C6D4-4D9D-A72F-9CAADD336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DCF6A67-0EA2-4DFA-A3B7-1E1D077C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0A83-C7AC-465D-9C9F-B32CBE3684E1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E03EB10-FD36-415E-B89E-01152454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C6CA5A3-ADB4-4B2B-8D25-8FA33363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0653-9033-488F-A020-F08D791363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59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8DA840-D613-47B9-AE80-6670E805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14CB03D-3D6E-4FF2-B33D-42243228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0A83-C7AC-465D-9C9F-B32CBE3684E1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3DDD26A-FE08-46C6-8263-E7196008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62A3D66-BC4E-42AA-A373-4C474A63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0653-9033-488F-A020-F08D791363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581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6E036D8-BFD9-4B4B-8237-B5965B4D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0A83-C7AC-465D-9C9F-B32CBE3684E1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CE7765B-ED7C-4024-BB09-D4F43354A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365C682-922D-43F0-9ABF-5E42F6BA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0653-9033-488F-A020-F08D791363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379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80504F-FC91-4460-96B2-61D6A82F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19FA73-2213-4F60-A68D-57671730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F49ADC5-291C-4697-9FC3-7124D273B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E6F657D-CCA7-4D7C-8262-340FEEB0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0A83-C7AC-465D-9C9F-B32CBE3684E1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99362D9-26D9-40B1-8EE1-874382E6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2824CF7-74AE-4C4E-B1A2-FF53911B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0653-9033-488F-A020-F08D791363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917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2A2138-C230-4F62-A120-601A0775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1E88FEB-B0E1-4B99-9B9B-DEFCAF519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668A75C-3FEF-4BB7-BC97-F8351EC1A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E2CD156-7A9B-46F7-AE41-21D4A9936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0A83-C7AC-465D-9C9F-B32CBE3684E1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14CC8C-464A-44A4-9933-BCFB1E17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4A0C173-DD02-49E9-9E31-71D120BB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0653-9033-488F-A020-F08D791363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650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C63C9E6-E39A-42A1-8F4F-FE84805A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4882301-AF73-41ED-8DF7-DB55E56E6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2D4A9C1-A313-414D-8273-6DBCC224C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90A83-C7AC-465D-9C9F-B32CBE3684E1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0A5C4B1-258C-40FB-BC5E-99A0B959A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480A0B-F92F-46A4-B1AF-6F0AE3D0F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E0653-9033-488F-A020-F08D791363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185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B84116-498B-466D-B2B5-0610C7CDF5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ΕΙΚΟΝΟΓΡΑΦΗΜΕΝΟ ΣΕΝΑΡΙΟ – STORYBOARD</a:t>
            </a:r>
            <a:br>
              <a:rPr lang="el-GR" dirty="0"/>
            </a:br>
            <a:r>
              <a:rPr lang="el-GR" dirty="0"/>
              <a:t>Από την ακίνητη στην κινούμενη εικόνα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22552EF-ACC0-4566-BA16-BD47AC33B3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844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0A0F94-9A80-43BF-AEF4-32970ABA3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ΒΑΘΜΟΣ ΑΝΑΠΤΥΞΗΣ ΕΙΚ. ΣΕΝΑΡΙΟΥ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7F6D93-67C7-4D07-B713-FB4179942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Ανάλογα με το στάδιο της προετοιμασίας, στο οποίο βρισκόμαστε, το εικονογραφημένο σενάριο μπορεί να είναι λιγότερο ή περισσότερο αναλυτικό. </a:t>
            </a:r>
          </a:p>
        </p:txBody>
      </p:sp>
    </p:spTree>
    <p:extLst>
      <p:ext uri="{BB962C8B-B14F-4D97-AF65-F5344CB8AC3E}">
        <p14:creationId xmlns:p14="http://schemas.microsoft.com/office/powerpoint/2010/main" val="288362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DA1166E-2ED2-4F36-AB94-4462DB827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71" y="0"/>
            <a:ext cx="5993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8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F47D64-E085-4F38-9901-FC6669279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9DAC7F-C523-4C7E-9521-7097FE413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 αρχικό στάδιο διαμόρφωσης μιας ιδέας το storyboard παρουσιάζει τις κύριες ενότητες της δομής και κάποια στοιχεία της αισθητικής προσέγγισης.</a:t>
            </a:r>
          </a:p>
          <a:p>
            <a:pPr marL="0" indent="0">
              <a:buNone/>
            </a:pPr>
            <a:r>
              <a:rPr lang="el-GR" dirty="0"/>
              <a:t>• Όσο προχωράει η επεξεργασία του θέματος το storyboard συμπληρώνεται και εμπλουτίζεται με στοιχεία.</a:t>
            </a:r>
          </a:p>
          <a:p>
            <a:pPr marL="0" indent="0">
              <a:buNone/>
            </a:pPr>
            <a:r>
              <a:rPr lang="el-GR" dirty="0"/>
              <a:t>• Στο τέλος του σταδίου της προετοιμασίας, αποτελεί πλέον μια λεπτομερειακή τεχνική ανάλυση και καταγραφή του μελλοντικού έργου, μια «μακέτα σε χαρτί».</a:t>
            </a:r>
          </a:p>
        </p:txBody>
      </p:sp>
    </p:spTree>
    <p:extLst>
      <p:ext uri="{BB962C8B-B14F-4D97-AF65-F5344CB8AC3E}">
        <p14:creationId xmlns:p14="http://schemas.microsoft.com/office/powerpoint/2010/main" val="3174078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92921B8-A969-470C-8445-000C36BB2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50" y="0"/>
            <a:ext cx="3347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6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4551A1-2CB4-4258-9A0A-A213D6771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ΟΡΓΑΝΩΣΗ ΕΝΟΣ ΣΕΝΑΡΙΟΥ</a:t>
            </a:r>
            <a:br>
              <a:rPr lang="el-GR" dirty="0"/>
            </a:br>
            <a:r>
              <a:rPr lang="el-GR" dirty="0"/>
              <a:t>ΣΕ ΠΛΑΝΑ ΚΑΙ ΣΚΗΝΕΣ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212DBC-4764-4223-B902-151BC25D5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 οπτικοακουστικό έργο αποτελείται από ένα αριθμό «σκηνών». Με την σκηνή ορίζεται τοπικά και χρονικά μια ορισμένη δράση. Κάθε σκηνή ενός έργου προσδιορίζεται με ένα αύξοντα αριθμό. </a:t>
            </a:r>
          </a:p>
        </p:txBody>
      </p:sp>
    </p:spTree>
    <p:extLst>
      <p:ext uri="{BB962C8B-B14F-4D97-AF65-F5344CB8AC3E}">
        <p14:creationId xmlns:p14="http://schemas.microsoft.com/office/powerpoint/2010/main" val="104499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8445A1-F641-4551-AE19-4BA8F598B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ACFFA3-0343-4409-A0E0-BFEB9F0DF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Για παράδειγμα, μια ταινία που περιγράφει μια λαϊκή αγορά χωρίζεται σε τέσσερις ενότητες – σκηνές:</a:t>
            </a:r>
          </a:p>
          <a:p>
            <a:pPr marL="0" indent="0">
              <a:buNone/>
            </a:pPr>
            <a:r>
              <a:rPr lang="el-GR" dirty="0"/>
              <a:t>• Σκηνή 1η: η καθημερινή εικόνα του δρόμου σε μια ημέρα που δεν  υπάρχει λαϊκή</a:t>
            </a:r>
          </a:p>
          <a:p>
            <a:pPr marL="0" indent="0">
              <a:buNone/>
            </a:pPr>
            <a:r>
              <a:rPr lang="el-GR" dirty="0"/>
              <a:t>• Σκηνή 2η: το στήσιμο και η προετοιμασία της λαϊκής αγοράς στο ξημέρωμα της συγκεκριμένης ημέρας</a:t>
            </a:r>
          </a:p>
          <a:p>
            <a:pPr marL="0" indent="0">
              <a:buNone/>
            </a:pPr>
            <a:r>
              <a:rPr lang="el-GR" dirty="0"/>
              <a:t>• Σκηνή 3η: η λειτουργία της λαϊκής αγοράς</a:t>
            </a:r>
          </a:p>
          <a:p>
            <a:pPr marL="0" indent="0">
              <a:buNone/>
            </a:pPr>
            <a:r>
              <a:rPr lang="el-GR" dirty="0"/>
              <a:t>• Σκηνή 4η: το </a:t>
            </a:r>
            <a:r>
              <a:rPr lang="el-GR" dirty="0" err="1"/>
              <a:t>ξεστήσιμο</a:t>
            </a:r>
            <a:r>
              <a:rPr lang="el-GR" dirty="0"/>
              <a:t> της λαϊκής και καθάρισμα του δρόμου</a:t>
            </a:r>
          </a:p>
        </p:txBody>
      </p:sp>
    </p:spTree>
    <p:extLst>
      <p:ext uri="{BB962C8B-B14F-4D97-AF65-F5344CB8AC3E}">
        <p14:creationId xmlns:p14="http://schemas.microsoft.com/office/powerpoint/2010/main" val="581390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1A50F5-8F28-48C1-BB48-F3DD1A005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436484-3F84-489C-9D6B-DA2000CB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Κάθε σκηνή χωρίζεται σε πλάνα. Τα πλάνα ακολουθούν αριθμητική πρόοδο, ανεξάρτητα από τις σκηνές που έχουν την δική τους αρίθμηση. </a:t>
            </a:r>
          </a:p>
        </p:txBody>
      </p:sp>
    </p:spTree>
    <p:extLst>
      <p:ext uri="{BB962C8B-B14F-4D97-AF65-F5344CB8AC3E}">
        <p14:creationId xmlns:p14="http://schemas.microsoft.com/office/powerpoint/2010/main" val="1349334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66C363-A053-4570-B6E5-97A55DA7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08BD6F-6575-409A-BDE7-7385BAB5F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παράδειγμα, η σκηνή της προετοιμασίας της λαϊκής αγοράς μπορεί να περιλαμβάνει:</a:t>
            </a:r>
          </a:p>
          <a:p>
            <a:pPr marL="0" indent="0">
              <a:buNone/>
            </a:pPr>
            <a:r>
              <a:rPr lang="el-GR" dirty="0"/>
              <a:t>• Σκηνή 2η, Πλάνο 1: πλάνο του άδειου δρόμου τα ξημερώματα</a:t>
            </a:r>
          </a:p>
          <a:p>
            <a:pPr marL="0" indent="0">
              <a:buNone/>
            </a:pPr>
            <a:r>
              <a:rPr lang="el-GR" dirty="0"/>
              <a:t>• Σκηνή 2η, Πλάνο 2: πλάνο άφιξης των φορτηγών</a:t>
            </a:r>
          </a:p>
          <a:p>
            <a:pPr marL="0" indent="0">
              <a:buNone/>
            </a:pPr>
            <a:r>
              <a:rPr lang="el-GR" dirty="0"/>
              <a:t>• Σκηνή 2η, Πλάνο 3: στήσιμο των πάγκων</a:t>
            </a:r>
          </a:p>
          <a:p>
            <a:pPr marL="0" indent="0">
              <a:buNone/>
            </a:pPr>
            <a:r>
              <a:rPr lang="el-GR" dirty="0"/>
              <a:t>• Σκηνή 2η, Πλάνο 4: ξεφόρτωμα </a:t>
            </a:r>
            <a:r>
              <a:rPr lang="el-GR"/>
              <a:t>των προϊόντων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5044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316D608-5033-4A15-AC02-27BCDD52D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819" y="0"/>
            <a:ext cx="2412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91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9D20ED9-767D-40BD-B34A-190D1B470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442" y="0"/>
            <a:ext cx="3297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0471D8-E405-4A50-B611-D74B8EC1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ΕΙΚΟΝΟΓΡΑΦΗΜΕΝΟ ΣΕΝΑΡΙΟ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F1BF40-142F-47B5-B397-FB18F0533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εικονογραφημένο σενάριο (storyboard) αποτελεί</a:t>
            </a:r>
            <a:r>
              <a:rPr lang="en-US" dirty="0"/>
              <a:t> </a:t>
            </a:r>
            <a:r>
              <a:rPr lang="el-GR" dirty="0"/>
              <a:t>ένα βασικό εργαλείο στο στάδιο προετοιμασίας ενός</a:t>
            </a:r>
            <a:r>
              <a:rPr lang="en-US" dirty="0"/>
              <a:t> </a:t>
            </a:r>
            <a:r>
              <a:rPr lang="el-GR" dirty="0"/>
              <a:t>οπτικοακουστικού έργου (ταινίες μυθοπλασίας,</a:t>
            </a:r>
            <a:r>
              <a:rPr lang="en-US" dirty="0"/>
              <a:t> </a:t>
            </a:r>
            <a:r>
              <a:rPr lang="el-GR" dirty="0" err="1"/>
              <a:t>ντοκυμαντέρ</a:t>
            </a:r>
            <a:r>
              <a:rPr lang="el-GR" dirty="0"/>
              <a:t>, κινούμενου σκίτσου, διαφήμισης,</a:t>
            </a:r>
            <a:r>
              <a:rPr lang="en-US" dirty="0"/>
              <a:t> </a:t>
            </a:r>
            <a:r>
              <a:rPr lang="el-GR" dirty="0"/>
              <a:t>πολυμέσων, </a:t>
            </a:r>
            <a:r>
              <a:rPr lang="el-GR" dirty="0" err="1"/>
              <a:t>κλπ</a:t>
            </a:r>
            <a:r>
              <a:rPr lang="el-G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13778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B9BA0D9-27EF-4ABE-A259-1C03BB5FF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35" y="0"/>
            <a:ext cx="4196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4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27EADA9-5A7A-4894-90C9-0451B0647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7" y="109728"/>
            <a:ext cx="3747541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C0950C5-C714-4AA0-8CDD-6456FF4B3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56" y="0"/>
            <a:ext cx="2983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5C7CF6-6C70-4EF6-BC15-50142BBB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8FA8BF-9D92-4D3B-99F6-EC2B2C041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Αποτελεί μια κωδικοποιημένη τεχνική περιγραφή των</a:t>
            </a:r>
            <a:r>
              <a:rPr lang="en-US" dirty="0"/>
              <a:t> </a:t>
            </a:r>
            <a:r>
              <a:rPr lang="el-GR" dirty="0"/>
              <a:t>βασικών χαρακτηριστικών ενός οπτικοακουστικού</a:t>
            </a:r>
            <a:r>
              <a:rPr lang="en-US" dirty="0"/>
              <a:t> </a:t>
            </a:r>
            <a:r>
              <a:rPr lang="el-GR" dirty="0"/>
              <a:t>έργου με τη χρήση εικόνων και σχολίων.</a:t>
            </a:r>
          </a:p>
          <a:p>
            <a:r>
              <a:rPr lang="el-GR" dirty="0"/>
              <a:t>Χρησιμοποιείται για πρώτη φορά στις ταινίες του</a:t>
            </a:r>
            <a:r>
              <a:rPr lang="en-US" dirty="0"/>
              <a:t> </a:t>
            </a:r>
            <a:r>
              <a:rPr lang="el-GR" dirty="0"/>
              <a:t>Ντίσνεϊ</a:t>
            </a:r>
          </a:p>
        </p:txBody>
      </p:sp>
    </p:spTree>
    <p:extLst>
      <p:ext uri="{BB962C8B-B14F-4D97-AF65-F5344CB8AC3E}">
        <p14:creationId xmlns:p14="http://schemas.microsoft.com/office/powerpoint/2010/main" val="303061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B90F5D-0E8C-4063-8F02-3BCDF6FC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ΒΑΣΙΚΑ ΣΤΟΙΧΕΙΑ ΕΝΟΣ ΕΙΚ. ΣΕΝΑΡΙΟΥ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E033D8-DA5A-4968-9BA4-7D2967FD1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κινήσεις της μηχανής (γύρω από τον κάθετο άξονα</a:t>
            </a:r>
            <a:r>
              <a:rPr lang="en-US" dirty="0"/>
              <a:t> </a:t>
            </a:r>
            <a:r>
              <a:rPr lang="el-GR" dirty="0"/>
              <a:t>της μηχανής, γύρω από τον οριζόντιο άξονα,</a:t>
            </a:r>
            <a:r>
              <a:rPr lang="en-US" dirty="0"/>
              <a:t> </a:t>
            </a:r>
            <a:r>
              <a:rPr lang="el-GR" dirty="0"/>
              <a:t>παράλληλα με το θέμα). Οι κινήσεις συνήθως</a:t>
            </a:r>
            <a:r>
              <a:rPr lang="en-US" dirty="0"/>
              <a:t> </a:t>
            </a:r>
            <a:r>
              <a:rPr lang="el-GR" dirty="0"/>
              <a:t>περιγράφονται με το αρχικό πλάνο πριν ξεκινήσει η</a:t>
            </a:r>
            <a:r>
              <a:rPr lang="en-US" dirty="0"/>
              <a:t> </a:t>
            </a:r>
            <a:r>
              <a:rPr lang="el-GR" dirty="0"/>
              <a:t>κίνηση της μηχανής και με το τελικό πλάνο της</a:t>
            </a:r>
            <a:r>
              <a:rPr lang="en-US" dirty="0"/>
              <a:t> </a:t>
            </a:r>
            <a:r>
              <a:rPr lang="el-GR" dirty="0"/>
              <a:t>κατάληξης της κίνησης.</a:t>
            </a:r>
          </a:p>
          <a:p>
            <a:pPr marL="0" indent="0">
              <a:buNone/>
            </a:pPr>
            <a:r>
              <a:rPr lang="el-GR" dirty="0"/>
              <a:t>• Τα στοιχεία μεταβολής μέσα στο κάδρο: κινήσεις των</a:t>
            </a:r>
            <a:r>
              <a:rPr lang="en-US" dirty="0"/>
              <a:t> </a:t>
            </a:r>
            <a:r>
              <a:rPr lang="el-GR" dirty="0"/>
              <a:t>ανθρώπων και των αντικειμένων, αλλαγή φωτισμού,</a:t>
            </a:r>
            <a:r>
              <a:rPr lang="en-US" dirty="0"/>
              <a:t> </a:t>
            </a:r>
            <a:r>
              <a:rPr lang="el-GR" dirty="0"/>
              <a:t>κλπ.</a:t>
            </a:r>
          </a:p>
          <a:p>
            <a:pPr marL="0" indent="0">
              <a:buNone/>
            </a:pPr>
            <a:r>
              <a:rPr lang="el-GR" dirty="0"/>
              <a:t>• Οι φωτιστικές συνθήκες.</a:t>
            </a:r>
          </a:p>
          <a:p>
            <a:pPr marL="0" indent="0">
              <a:buNone/>
            </a:pPr>
            <a:r>
              <a:rPr lang="el-GR" dirty="0"/>
              <a:t>• Τα στοιχεία που αφορούν τον ήχο (ήχοι, διάλογοι,</a:t>
            </a:r>
            <a:r>
              <a:rPr lang="en-US" dirty="0"/>
              <a:t> </a:t>
            </a:r>
            <a:r>
              <a:rPr lang="el-GR" dirty="0"/>
              <a:t>μουσική, ένταση των ήχων, </a:t>
            </a:r>
            <a:r>
              <a:rPr lang="el-GR" dirty="0" err="1"/>
              <a:t>κλπ</a:t>
            </a:r>
            <a:r>
              <a:rPr lang="el-G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8944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7D9B2F9-8F2E-47F3-A9E8-0293322EC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85" y="0"/>
            <a:ext cx="5139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07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BAFC19-7A50-44DD-937C-48DD0BB4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ΧΡΗΣΕΙΣ ΕΙΚΟΝΟΓΡΑΦΗΜΕΝΟΥ ΣΕΝΑΡΙΟΥ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A91004-3F34-4DB6-9ABE-FC3531A3D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χρήση του εικονογραφημένου σεναρίου καλύπτει</a:t>
            </a:r>
            <a:r>
              <a:rPr lang="en-US" dirty="0"/>
              <a:t> </a:t>
            </a:r>
            <a:r>
              <a:rPr lang="el-GR" dirty="0"/>
              <a:t>κάποιες βασικές ανάγκες:</a:t>
            </a:r>
            <a:endParaRPr lang="en-US" dirty="0"/>
          </a:p>
          <a:p>
            <a:r>
              <a:rPr lang="el-GR" dirty="0"/>
              <a:t>την επικοινωνία και την συνεννόηση μεταξύ των</a:t>
            </a:r>
            <a:r>
              <a:rPr lang="en-US" dirty="0"/>
              <a:t> </a:t>
            </a:r>
            <a:r>
              <a:rPr lang="el-GR" dirty="0"/>
              <a:t>συντελεστών και των συνεργατών ενός</a:t>
            </a:r>
            <a:r>
              <a:rPr lang="en-US" dirty="0"/>
              <a:t> </a:t>
            </a:r>
            <a:r>
              <a:rPr lang="el-GR" dirty="0"/>
              <a:t>οπτικοακουστικού έργου.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314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5A768E4-86C2-46B0-A164-6A496E357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34" y="0"/>
            <a:ext cx="6092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6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40AE3E-B4EE-44F7-A0E8-1B7A27E3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090C13-A741-42BA-89E9-30B3E56AC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την, όσο το δυνατόν, πληρέστερη πρόβλεψη των</a:t>
            </a:r>
            <a:r>
              <a:rPr lang="en-US" dirty="0"/>
              <a:t> </a:t>
            </a:r>
            <a:r>
              <a:rPr lang="el-GR" dirty="0"/>
              <a:t>τεχνικών αναγκών κάθε πλάνου (συνθήκες φωτισμού,</a:t>
            </a:r>
            <a:r>
              <a:rPr lang="en-US" dirty="0"/>
              <a:t> </a:t>
            </a:r>
            <a:r>
              <a:rPr lang="el-GR" dirty="0"/>
              <a:t>εξοπλισμός, </a:t>
            </a:r>
            <a:r>
              <a:rPr lang="el-GR" dirty="0" err="1"/>
              <a:t>κλπ</a:t>
            </a:r>
            <a:r>
              <a:rPr lang="el-GR" dirty="0"/>
              <a:t>).</a:t>
            </a:r>
            <a:endParaRPr lang="en-US" dirty="0"/>
          </a:p>
          <a:p>
            <a:r>
              <a:rPr lang="el-GR" dirty="0"/>
              <a:t>Αποτελεί ένα ουσιαστικό εργαλείο στην πορεία</a:t>
            </a:r>
            <a:r>
              <a:rPr lang="en-US" dirty="0"/>
              <a:t> </a:t>
            </a:r>
            <a:r>
              <a:rPr lang="el-GR" dirty="0"/>
              <a:t>συγκεκριμενοποίησης και ανάπτυξης του χαρακτήρα</a:t>
            </a:r>
            <a:r>
              <a:rPr lang="en-US" dirty="0"/>
              <a:t> </a:t>
            </a:r>
            <a:r>
              <a:rPr lang="el-GR" dirty="0"/>
              <a:t>και της δομής ενός έργου.</a:t>
            </a:r>
          </a:p>
          <a:p>
            <a:r>
              <a:rPr lang="el-GR" dirty="0"/>
              <a:t>Τέλος, αποτελεί έναν αναλυτικό οδηγό στη διάρκεια των λήψεων.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192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3E4C14B-D66E-4816-86D9-666C4D216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67" y="0"/>
            <a:ext cx="3925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4179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527</Words>
  <Application>Microsoft Office PowerPoint</Application>
  <PresentationFormat>Ευρεία οθόνη</PresentationFormat>
  <Paragraphs>34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Θέμα του Office</vt:lpstr>
      <vt:lpstr>ΕΙΚΟΝΟΓΡΑΦΗΜΕΝΟ ΣΕΝΑΡΙΟ – STORYBOARD Από την ακίνητη στην κινούμενη εικόνα</vt:lpstr>
      <vt:lpstr>ΕΙΚΟΝΟΓΡΑΦΗΜΕΝΟ ΣΕΝΑΡΙΟ</vt:lpstr>
      <vt:lpstr>Παρουσίαση του PowerPoint</vt:lpstr>
      <vt:lpstr>ΒΑΣΙΚΑ ΣΤΟΙΧΕΙΑ ΕΝΟΣ ΕΙΚ. ΣΕΝΑΡΙΟΥ</vt:lpstr>
      <vt:lpstr>Παρουσίαση του PowerPoint</vt:lpstr>
      <vt:lpstr>ΧΡΗΣΕΙΣ ΕΙΚΟΝΟΓΡΑΦΗΜΕΝΟΥ ΣΕΝΑΡΙΟΥ</vt:lpstr>
      <vt:lpstr>Παρουσίαση του PowerPoint</vt:lpstr>
      <vt:lpstr>Παρουσίαση του PowerPoint</vt:lpstr>
      <vt:lpstr>Παρουσίαση του PowerPoint</vt:lpstr>
      <vt:lpstr>ΒΑΘΜΟΣ ΑΝΑΠΤΥΞΗΣ ΕΙΚ. ΣΕΝΑΡΙΟΥ </vt:lpstr>
      <vt:lpstr>Παρουσίαση του PowerPoint</vt:lpstr>
      <vt:lpstr>Παρουσίαση του PowerPoint</vt:lpstr>
      <vt:lpstr>Παρουσίαση του PowerPoint</vt:lpstr>
      <vt:lpstr>ΟΡΓΑΝΩΣΗ ΕΝΟΣ ΣΕΝΑΡΙΟΥ ΣΕ ΠΛΑΝΑ ΚΑΙ ΣΚΗΝΕΣ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ΕΙΚΟΝΟΓΡΑΦΗΜΕΝΟ ΣΕΝΑΡΙΟ – STORYBOARD Από την ακίνητη στην κινούμενη εικόνα</dc:title>
  <dc:creator>Lars</dc:creator>
  <cp:lastModifiedBy>Lars</cp:lastModifiedBy>
  <cp:revision>10</cp:revision>
  <dcterms:created xsi:type="dcterms:W3CDTF">2020-05-13T11:50:30Z</dcterms:created>
  <dcterms:modified xsi:type="dcterms:W3CDTF">2020-05-20T08:22:39Z</dcterms:modified>
</cp:coreProperties>
</file>