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5" d="100"/>
          <a:sy n="105" d="100"/>
        </p:scale>
        <p:origin x="120"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71B39E-61A2-4B06-8559-01BC0D8A5AB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58AFB7D0-B37C-4CB4-82F1-36F1B9E2D4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C50A06B7-0419-4FF2-9A5B-F0C7CD7D41BF}"/>
              </a:ext>
            </a:extLst>
          </p:cNvPr>
          <p:cNvSpPr>
            <a:spLocks noGrp="1"/>
          </p:cNvSpPr>
          <p:nvPr>
            <p:ph type="dt" sz="half" idx="10"/>
          </p:nvPr>
        </p:nvSpPr>
        <p:spPr/>
        <p:txBody>
          <a:bodyPr/>
          <a:lstStyle/>
          <a:p>
            <a:fld id="{D1E77213-70AC-47E8-937E-79A2FA97D9E7}" type="datetimeFigureOut">
              <a:rPr lang="el-GR" smtClean="0"/>
              <a:t>26/2/2020</a:t>
            </a:fld>
            <a:endParaRPr lang="el-GR"/>
          </a:p>
        </p:txBody>
      </p:sp>
      <p:sp>
        <p:nvSpPr>
          <p:cNvPr id="5" name="Θέση υποσέλιδου 4">
            <a:extLst>
              <a:ext uri="{FF2B5EF4-FFF2-40B4-BE49-F238E27FC236}">
                <a16:creationId xmlns:a16="http://schemas.microsoft.com/office/drawing/2014/main" id="{E2057341-2937-464C-92A7-5308A55CBA6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674F485-9E71-4E33-B9B5-DB85C0331013}"/>
              </a:ext>
            </a:extLst>
          </p:cNvPr>
          <p:cNvSpPr>
            <a:spLocks noGrp="1"/>
          </p:cNvSpPr>
          <p:nvPr>
            <p:ph type="sldNum" sz="quarter" idx="12"/>
          </p:nvPr>
        </p:nvSpPr>
        <p:spPr/>
        <p:txBody>
          <a:bodyPr/>
          <a:lstStyle/>
          <a:p>
            <a:fld id="{D8DF780A-832A-46CD-BED4-73CC10462884}" type="slidenum">
              <a:rPr lang="el-GR" smtClean="0"/>
              <a:t>‹#›</a:t>
            </a:fld>
            <a:endParaRPr lang="el-GR"/>
          </a:p>
        </p:txBody>
      </p:sp>
    </p:spTree>
    <p:extLst>
      <p:ext uri="{BB962C8B-B14F-4D97-AF65-F5344CB8AC3E}">
        <p14:creationId xmlns:p14="http://schemas.microsoft.com/office/powerpoint/2010/main" val="4226141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41B1A5-60E5-42D1-B9B3-D42EDC46A7A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86785B1-C107-41B3-884D-5A94D00F8F59}"/>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7C3F893-11BF-4246-A1B1-3BDC74395E0F}"/>
              </a:ext>
            </a:extLst>
          </p:cNvPr>
          <p:cNvSpPr>
            <a:spLocks noGrp="1"/>
          </p:cNvSpPr>
          <p:nvPr>
            <p:ph type="dt" sz="half" idx="10"/>
          </p:nvPr>
        </p:nvSpPr>
        <p:spPr/>
        <p:txBody>
          <a:bodyPr/>
          <a:lstStyle/>
          <a:p>
            <a:fld id="{D1E77213-70AC-47E8-937E-79A2FA97D9E7}" type="datetimeFigureOut">
              <a:rPr lang="el-GR" smtClean="0"/>
              <a:t>26/2/2020</a:t>
            </a:fld>
            <a:endParaRPr lang="el-GR"/>
          </a:p>
        </p:txBody>
      </p:sp>
      <p:sp>
        <p:nvSpPr>
          <p:cNvPr id="5" name="Θέση υποσέλιδου 4">
            <a:extLst>
              <a:ext uri="{FF2B5EF4-FFF2-40B4-BE49-F238E27FC236}">
                <a16:creationId xmlns:a16="http://schemas.microsoft.com/office/drawing/2014/main" id="{FC66DCE9-48E1-478B-B591-A2906E84FB1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8F71000-85F5-4B87-8699-40F9893AD5DE}"/>
              </a:ext>
            </a:extLst>
          </p:cNvPr>
          <p:cNvSpPr>
            <a:spLocks noGrp="1"/>
          </p:cNvSpPr>
          <p:nvPr>
            <p:ph type="sldNum" sz="quarter" idx="12"/>
          </p:nvPr>
        </p:nvSpPr>
        <p:spPr/>
        <p:txBody>
          <a:bodyPr/>
          <a:lstStyle/>
          <a:p>
            <a:fld id="{D8DF780A-832A-46CD-BED4-73CC10462884}" type="slidenum">
              <a:rPr lang="el-GR" smtClean="0"/>
              <a:t>‹#›</a:t>
            </a:fld>
            <a:endParaRPr lang="el-GR"/>
          </a:p>
        </p:txBody>
      </p:sp>
    </p:spTree>
    <p:extLst>
      <p:ext uri="{BB962C8B-B14F-4D97-AF65-F5344CB8AC3E}">
        <p14:creationId xmlns:p14="http://schemas.microsoft.com/office/powerpoint/2010/main" val="983878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8612622E-910E-4CAA-93C3-3AEA0B1EDF82}"/>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547230A-DA82-4955-A518-71C1D3E24242}"/>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68D7130-B5A3-402A-961B-E142300C6744}"/>
              </a:ext>
            </a:extLst>
          </p:cNvPr>
          <p:cNvSpPr>
            <a:spLocks noGrp="1"/>
          </p:cNvSpPr>
          <p:nvPr>
            <p:ph type="dt" sz="half" idx="10"/>
          </p:nvPr>
        </p:nvSpPr>
        <p:spPr/>
        <p:txBody>
          <a:bodyPr/>
          <a:lstStyle/>
          <a:p>
            <a:fld id="{D1E77213-70AC-47E8-937E-79A2FA97D9E7}" type="datetimeFigureOut">
              <a:rPr lang="el-GR" smtClean="0"/>
              <a:t>26/2/2020</a:t>
            </a:fld>
            <a:endParaRPr lang="el-GR"/>
          </a:p>
        </p:txBody>
      </p:sp>
      <p:sp>
        <p:nvSpPr>
          <p:cNvPr id="5" name="Θέση υποσέλιδου 4">
            <a:extLst>
              <a:ext uri="{FF2B5EF4-FFF2-40B4-BE49-F238E27FC236}">
                <a16:creationId xmlns:a16="http://schemas.microsoft.com/office/drawing/2014/main" id="{F0374E36-0BBE-439A-9826-07E9E23AEB7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808B5AB-986F-48E0-8A5B-8DD6BF9189F0}"/>
              </a:ext>
            </a:extLst>
          </p:cNvPr>
          <p:cNvSpPr>
            <a:spLocks noGrp="1"/>
          </p:cNvSpPr>
          <p:nvPr>
            <p:ph type="sldNum" sz="quarter" idx="12"/>
          </p:nvPr>
        </p:nvSpPr>
        <p:spPr/>
        <p:txBody>
          <a:bodyPr/>
          <a:lstStyle/>
          <a:p>
            <a:fld id="{D8DF780A-832A-46CD-BED4-73CC10462884}" type="slidenum">
              <a:rPr lang="el-GR" smtClean="0"/>
              <a:t>‹#›</a:t>
            </a:fld>
            <a:endParaRPr lang="el-GR"/>
          </a:p>
        </p:txBody>
      </p:sp>
    </p:spTree>
    <p:extLst>
      <p:ext uri="{BB962C8B-B14F-4D97-AF65-F5344CB8AC3E}">
        <p14:creationId xmlns:p14="http://schemas.microsoft.com/office/powerpoint/2010/main" val="585656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84C2BE-D032-4963-8E9A-9D1D81B6F18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026A843-F079-4A1F-AFAC-68633CCCF5B5}"/>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A9DD3D3-BC70-4254-B082-0A7E4C51C477}"/>
              </a:ext>
            </a:extLst>
          </p:cNvPr>
          <p:cNvSpPr>
            <a:spLocks noGrp="1"/>
          </p:cNvSpPr>
          <p:nvPr>
            <p:ph type="dt" sz="half" idx="10"/>
          </p:nvPr>
        </p:nvSpPr>
        <p:spPr/>
        <p:txBody>
          <a:bodyPr/>
          <a:lstStyle/>
          <a:p>
            <a:fld id="{D1E77213-70AC-47E8-937E-79A2FA97D9E7}" type="datetimeFigureOut">
              <a:rPr lang="el-GR" smtClean="0"/>
              <a:t>26/2/2020</a:t>
            </a:fld>
            <a:endParaRPr lang="el-GR"/>
          </a:p>
        </p:txBody>
      </p:sp>
      <p:sp>
        <p:nvSpPr>
          <p:cNvPr id="5" name="Θέση υποσέλιδου 4">
            <a:extLst>
              <a:ext uri="{FF2B5EF4-FFF2-40B4-BE49-F238E27FC236}">
                <a16:creationId xmlns:a16="http://schemas.microsoft.com/office/drawing/2014/main" id="{4F301090-93DF-4BB3-9FA6-F491150251A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4E54EEA-C670-4B62-ADDA-4C3D8EEE8B08}"/>
              </a:ext>
            </a:extLst>
          </p:cNvPr>
          <p:cNvSpPr>
            <a:spLocks noGrp="1"/>
          </p:cNvSpPr>
          <p:nvPr>
            <p:ph type="sldNum" sz="quarter" idx="12"/>
          </p:nvPr>
        </p:nvSpPr>
        <p:spPr/>
        <p:txBody>
          <a:bodyPr/>
          <a:lstStyle/>
          <a:p>
            <a:fld id="{D8DF780A-832A-46CD-BED4-73CC10462884}" type="slidenum">
              <a:rPr lang="el-GR" smtClean="0"/>
              <a:t>‹#›</a:t>
            </a:fld>
            <a:endParaRPr lang="el-GR"/>
          </a:p>
        </p:txBody>
      </p:sp>
    </p:spTree>
    <p:extLst>
      <p:ext uri="{BB962C8B-B14F-4D97-AF65-F5344CB8AC3E}">
        <p14:creationId xmlns:p14="http://schemas.microsoft.com/office/powerpoint/2010/main" val="2948981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E1B5ED-ED87-4B72-ADBD-ED74D4F73BB8}"/>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0C2AA5E-27E7-40B7-8490-2A63DC98AA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05CA2AE2-004D-4AA3-A36A-9179AC593D97}"/>
              </a:ext>
            </a:extLst>
          </p:cNvPr>
          <p:cNvSpPr>
            <a:spLocks noGrp="1"/>
          </p:cNvSpPr>
          <p:nvPr>
            <p:ph type="dt" sz="half" idx="10"/>
          </p:nvPr>
        </p:nvSpPr>
        <p:spPr/>
        <p:txBody>
          <a:bodyPr/>
          <a:lstStyle/>
          <a:p>
            <a:fld id="{D1E77213-70AC-47E8-937E-79A2FA97D9E7}" type="datetimeFigureOut">
              <a:rPr lang="el-GR" smtClean="0"/>
              <a:t>26/2/2020</a:t>
            </a:fld>
            <a:endParaRPr lang="el-GR"/>
          </a:p>
        </p:txBody>
      </p:sp>
      <p:sp>
        <p:nvSpPr>
          <p:cNvPr id="5" name="Θέση υποσέλιδου 4">
            <a:extLst>
              <a:ext uri="{FF2B5EF4-FFF2-40B4-BE49-F238E27FC236}">
                <a16:creationId xmlns:a16="http://schemas.microsoft.com/office/drawing/2014/main" id="{4D156953-5398-48C3-8029-CB8CF22B692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A8FD2DC-2826-4D5C-BB77-D0709BE1E336}"/>
              </a:ext>
            </a:extLst>
          </p:cNvPr>
          <p:cNvSpPr>
            <a:spLocks noGrp="1"/>
          </p:cNvSpPr>
          <p:nvPr>
            <p:ph type="sldNum" sz="quarter" idx="12"/>
          </p:nvPr>
        </p:nvSpPr>
        <p:spPr/>
        <p:txBody>
          <a:bodyPr/>
          <a:lstStyle/>
          <a:p>
            <a:fld id="{D8DF780A-832A-46CD-BED4-73CC10462884}" type="slidenum">
              <a:rPr lang="el-GR" smtClean="0"/>
              <a:t>‹#›</a:t>
            </a:fld>
            <a:endParaRPr lang="el-GR"/>
          </a:p>
        </p:txBody>
      </p:sp>
    </p:spTree>
    <p:extLst>
      <p:ext uri="{BB962C8B-B14F-4D97-AF65-F5344CB8AC3E}">
        <p14:creationId xmlns:p14="http://schemas.microsoft.com/office/powerpoint/2010/main" val="4198059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DC4742-6D2F-4E24-B67D-5173EEBC490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F1A07B8-3647-4D74-A025-E9C9336B9E80}"/>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7D532EFD-1670-42FB-9CA9-23D0543C05B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C3F7BD10-DF69-4BF0-901B-5E155A8D3F74}"/>
              </a:ext>
            </a:extLst>
          </p:cNvPr>
          <p:cNvSpPr>
            <a:spLocks noGrp="1"/>
          </p:cNvSpPr>
          <p:nvPr>
            <p:ph type="dt" sz="half" idx="10"/>
          </p:nvPr>
        </p:nvSpPr>
        <p:spPr/>
        <p:txBody>
          <a:bodyPr/>
          <a:lstStyle/>
          <a:p>
            <a:fld id="{D1E77213-70AC-47E8-937E-79A2FA97D9E7}" type="datetimeFigureOut">
              <a:rPr lang="el-GR" smtClean="0"/>
              <a:t>26/2/2020</a:t>
            </a:fld>
            <a:endParaRPr lang="el-GR"/>
          </a:p>
        </p:txBody>
      </p:sp>
      <p:sp>
        <p:nvSpPr>
          <p:cNvPr id="6" name="Θέση υποσέλιδου 5">
            <a:extLst>
              <a:ext uri="{FF2B5EF4-FFF2-40B4-BE49-F238E27FC236}">
                <a16:creationId xmlns:a16="http://schemas.microsoft.com/office/drawing/2014/main" id="{7E1AB4BC-758B-4DB7-8B59-C40151CFF78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8787878-4D06-49AD-A07A-7BE2D99E72C6}"/>
              </a:ext>
            </a:extLst>
          </p:cNvPr>
          <p:cNvSpPr>
            <a:spLocks noGrp="1"/>
          </p:cNvSpPr>
          <p:nvPr>
            <p:ph type="sldNum" sz="quarter" idx="12"/>
          </p:nvPr>
        </p:nvSpPr>
        <p:spPr/>
        <p:txBody>
          <a:bodyPr/>
          <a:lstStyle/>
          <a:p>
            <a:fld id="{D8DF780A-832A-46CD-BED4-73CC10462884}" type="slidenum">
              <a:rPr lang="el-GR" smtClean="0"/>
              <a:t>‹#›</a:t>
            </a:fld>
            <a:endParaRPr lang="el-GR"/>
          </a:p>
        </p:txBody>
      </p:sp>
    </p:spTree>
    <p:extLst>
      <p:ext uri="{BB962C8B-B14F-4D97-AF65-F5344CB8AC3E}">
        <p14:creationId xmlns:p14="http://schemas.microsoft.com/office/powerpoint/2010/main" val="1520867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9851AE-66EE-4357-AD57-ED36C54E6D2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3352EF8-37CA-4344-8C58-33317B438F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E65677F-C909-4172-8DBF-B8D2BF5A5DE5}"/>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733F0E96-1FD7-4443-9A42-B1AE26851F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2A915926-7714-47DC-84F6-B4C54090DD85}"/>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1D7532DF-6904-40D8-9B0C-5D60AD1165AA}"/>
              </a:ext>
            </a:extLst>
          </p:cNvPr>
          <p:cNvSpPr>
            <a:spLocks noGrp="1"/>
          </p:cNvSpPr>
          <p:nvPr>
            <p:ph type="dt" sz="half" idx="10"/>
          </p:nvPr>
        </p:nvSpPr>
        <p:spPr/>
        <p:txBody>
          <a:bodyPr/>
          <a:lstStyle/>
          <a:p>
            <a:fld id="{D1E77213-70AC-47E8-937E-79A2FA97D9E7}" type="datetimeFigureOut">
              <a:rPr lang="el-GR" smtClean="0"/>
              <a:t>26/2/2020</a:t>
            </a:fld>
            <a:endParaRPr lang="el-GR"/>
          </a:p>
        </p:txBody>
      </p:sp>
      <p:sp>
        <p:nvSpPr>
          <p:cNvPr id="8" name="Θέση υποσέλιδου 7">
            <a:extLst>
              <a:ext uri="{FF2B5EF4-FFF2-40B4-BE49-F238E27FC236}">
                <a16:creationId xmlns:a16="http://schemas.microsoft.com/office/drawing/2014/main" id="{7E3FCF8B-68E5-4610-8A7F-1BE2EC2CBE6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8CCA7352-3B34-4F0B-9DD9-5D73E3F88525}"/>
              </a:ext>
            </a:extLst>
          </p:cNvPr>
          <p:cNvSpPr>
            <a:spLocks noGrp="1"/>
          </p:cNvSpPr>
          <p:nvPr>
            <p:ph type="sldNum" sz="quarter" idx="12"/>
          </p:nvPr>
        </p:nvSpPr>
        <p:spPr/>
        <p:txBody>
          <a:bodyPr/>
          <a:lstStyle/>
          <a:p>
            <a:fld id="{D8DF780A-832A-46CD-BED4-73CC10462884}" type="slidenum">
              <a:rPr lang="el-GR" smtClean="0"/>
              <a:t>‹#›</a:t>
            </a:fld>
            <a:endParaRPr lang="el-GR"/>
          </a:p>
        </p:txBody>
      </p:sp>
    </p:spTree>
    <p:extLst>
      <p:ext uri="{BB962C8B-B14F-4D97-AF65-F5344CB8AC3E}">
        <p14:creationId xmlns:p14="http://schemas.microsoft.com/office/powerpoint/2010/main" val="1658556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A867CF-2760-49F5-8236-6D10CEE7285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7ACF836-18CA-4495-B126-0A4CD88DE610}"/>
              </a:ext>
            </a:extLst>
          </p:cNvPr>
          <p:cNvSpPr>
            <a:spLocks noGrp="1"/>
          </p:cNvSpPr>
          <p:nvPr>
            <p:ph type="dt" sz="half" idx="10"/>
          </p:nvPr>
        </p:nvSpPr>
        <p:spPr/>
        <p:txBody>
          <a:bodyPr/>
          <a:lstStyle/>
          <a:p>
            <a:fld id="{D1E77213-70AC-47E8-937E-79A2FA97D9E7}" type="datetimeFigureOut">
              <a:rPr lang="el-GR" smtClean="0"/>
              <a:t>26/2/2020</a:t>
            </a:fld>
            <a:endParaRPr lang="el-GR"/>
          </a:p>
        </p:txBody>
      </p:sp>
      <p:sp>
        <p:nvSpPr>
          <p:cNvPr id="4" name="Θέση υποσέλιδου 3">
            <a:extLst>
              <a:ext uri="{FF2B5EF4-FFF2-40B4-BE49-F238E27FC236}">
                <a16:creationId xmlns:a16="http://schemas.microsoft.com/office/drawing/2014/main" id="{EDD95A08-0AD2-462C-909B-744BEBAECCCB}"/>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1E60D73D-8D20-4AF7-B1C3-0DAFD9C153C7}"/>
              </a:ext>
            </a:extLst>
          </p:cNvPr>
          <p:cNvSpPr>
            <a:spLocks noGrp="1"/>
          </p:cNvSpPr>
          <p:nvPr>
            <p:ph type="sldNum" sz="quarter" idx="12"/>
          </p:nvPr>
        </p:nvSpPr>
        <p:spPr/>
        <p:txBody>
          <a:bodyPr/>
          <a:lstStyle/>
          <a:p>
            <a:fld id="{D8DF780A-832A-46CD-BED4-73CC10462884}" type="slidenum">
              <a:rPr lang="el-GR" smtClean="0"/>
              <a:t>‹#›</a:t>
            </a:fld>
            <a:endParaRPr lang="el-GR"/>
          </a:p>
        </p:txBody>
      </p:sp>
    </p:spTree>
    <p:extLst>
      <p:ext uri="{BB962C8B-B14F-4D97-AF65-F5344CB8AC3E}">
        <p14:creationId xmlns:p14="http://schemas.microsoft.com/office/powerpoint/2010/main" val="1323517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FD40D9B1-B3C4-4495-9B83-278920369F56}"/>
              </a:ext>
            </a:extLst>
          </p:cNvPr>
          <p:cNvSpPr>
            <a:spLocks noGrp="1"/>
          </p:cNvSpPr>
          <p:nvPr>
            <p:ph type="dt" sz="half" idx="10"/>
          </p:nvPr>
        </p:nvSpPr>
        <p:spPr/>
        <p:txBody>
          <a:bodyPr/>
          <a:lstStyle/>
          <a:p>
            <a:fld id="{D1E77213-70AC-47E8-937E-79A2FA97D9E7}" type="datetimeFigureOut">
              <a:rPr lang="el-GR" smtClean="0"/>
              <a:t>26/2/2020</a:t>
            </a:fld>
            <a:endParaRPr lang="el-GR"/>
          </a:p>
        </p:txBody>
      </p:sp>
      <p:sp>
        <p:nvSpPr>
          <p:cNvPr id="3" name="Θέση υποσέλιδου 2">
            <a:extLst>
              <a:ext uri="{FF2B5EF4-FFF2-40B4-BE49-F238E27FC236}">
                <a16:creationId xmlns:a16="http://schemas.microsoft.com/office/drawing/2014/main" id="{0A15F930-9980-49CA-9A14-B7B6EF507FEE}"/>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D1FC761F-ACB6-4513-8B05-EAB236C04C1F}"/>
              </a:ext>
            </a:extLst>
          </p:cNvPr>
          <p:cNvSpPr>
            <a:spLocks noGrp="1"/>
          </p:cNvSpPr>
          <p:nvPr>
            <p:ph type="sldNum" sz="quarter" idx="12"/>
          </p:nvPr>
        </p:nvSpPr>
        <p:spPr/>
        <p:txBody>
          <a:bodyPr/>
          <a:lstStyle/>
          <a:p>
            <a:fld id="{D8DF780A-832A-46CD-BED4-73CC10462884}" type="slidenum">
              <a:rPr lang="el-GR" smtClean="0"/>
              <a:t>‹#›</a:t>
            </a:fld>
            <a:endParaRPr lang="el-GR"/>
          </a:p>
        </p:txBody>
      </p:sp>
    </p:spTree>
    <p:extLst>
      <p:ext uri="{BB962C8B-B14F-4D97-AF65-F5344CB8AC3E}">
        <p14:creationId xmlns:p14="http://schemas.microsoft.com/office/powerpoint/2010/main" val="2897735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161532-B208-4F68-B3CB-3C9433EE92C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32D5960-BE27-4B9F-9798-C1589AC103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CE2638E4-CA60-4BD5-A066-CD0C25CB83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782486B-8677-42CE-9EBC-D940E903234D}"/>
              </a:ext>
            </a:extLst>
          </p:cNvPr>
          <p:cNvSpPr>
            <a:spLocks noGrp="1"/>
          </p:cNvSpPr>
          <p:nvPr>
            <p:ph type="dt" sz="half" idx="10"/>
          </p:nvPr>
        </p:nvSpPr>
        <p:spPr/>
        <p:txBody>
          <a:bodyPr/>
          <a:lstStyle/>
          <a:p>
            <a:fld id="{D1E77213-70AC-47E8-937E-79A2FA97D9E7}" type="datetimeFigureOut">
              <a:rPr lang="el-GR" smtClean="0"/>
              <a:t>26/2/2020</a:t>
            </a:fld>
            <a:endParaRPr lang="el-GR"/>
          </a:p>
        </p:txBody>
      </p:sp>
      <p:sp>
        <p:nvSpPr>
          <p:cNvPr id="6" name="Θέση υποσέλιδου 5">
            <a:extLst>
              <a:ext uri="{FF2B5EF4-FFF2-40B4-BE49-F238E27FC236}">
                <a16:creationId xmlns:a16="http://schemas.microsoft.com/office/drawing/2014/main" id="{BBC7D27C-C9BB-4D50-A952-DFC6BC5B6F3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437E77D-BE78-4756-8998-8100CCF7711B}"/>
              </a:ext>
            </a:extLst>
          </p:cNvPr>
          <p:cNvSpPr>
            <a:spLocks noGrp="1"/>
          </p:cNvSpPr>
          <p:nvPr>
            <p:ph type="sldNum" sz="quarter" idx="12"/>
          </p:nvPr>
        </p:nvSpPr>
        <p:spPr/>
        <p:txBody>
          <a:bodyPr/>
          <a:lstStyle/>
          <a:p>
            <a:fld id="{D8DF780A-832A-46CD-BED4-73CC10462884}" type="slidenum">
              <a:rPr lang="el-GR" smtClean="0"/>
              <a:t>‹#›</a:t>
            </a:fld>
            <a:endParaRPr lang="el-GR"/>
          </a:p>
        </p:txBody>
      </p:sp>
    </p:spTree>
    <p:extLst>
      <p:ext uri="{BB962C8B-B14F-4D97-AF65-F5344CB8AC3E}">
        <p14:creationId xmlns:p14="http://schemas.microsoft.com/office/powerpoint/2010/main" val="2511184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8FDD76-6A15-4EA1-9B9A-C6548A753D3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CD282F0A-45C2-4CD0-8115-2647953389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C812C7D9-401F-45FD-B7C5-C81263368E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B1623F9-619D-4F9B-B9D2-8A04ED96B06C}"/>
              </a:ext>
            </a:extLst>
          </p:cNvPr>
          <p:cNvSpPr>
            <a:spLocks noGrp="1"/>
          </p:cNvSpPr>
          <p:nvPr>
            <p:ph type="dt" sz="half" idx="10"/>
          </p:nvPr>
        </p:nvSpPr>
        <p:spPr/>
        <p:txBody>
          <a:bodyPr/>
          <a:lstStyle/>
          <a:p>
            <a:fld id="{D1E77213-70AC-47E8-937E-79A2FA97D9E7}" type="datetimeFigureOut">
              <a:rPr lang="el-GR" smtClean="0"/>
              <a:t>26/2/2020</a:t>
            </a:fld>
            <a:endParaRPr lang="el-GR"/>
          </a:p>
        </p:txBody>
      </p:sp>
      <p:sp>
        <p:nvSpPr>
          <p:cNvPr id="6" name="Θέση υποσέλιδου 5">
            <a:extLst>
              <a:ext uri="{FF2B5EF4-FFF2-40B4-BE49-F238E27FC236}">
                <a16:creationId xmlns:a16="http://schemas.microsoft.com/office/drawing/2014/main" id="{8D08328F-D56B-4636-AF5C-7FEDFB02CF9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AF4A60D-4C82-451A-A713-51BFF008858B}"/>
              </a:ext>
            </a:extLst>
          </p:cNvPr>
          <p:cNvSpPr>
            <a:spLocks noGrp="1"/>
          </p:cNvSpPr>
          <p:nvPr>
            <p:ph type="sldNum" sz="quarter" idx="12"/>
          </p:nvPr>
        </p:nvSpPr>
        <p:spPr/>
        <p:txBody>
          <a:bodyPr/>
          <a:lstStyle/>
          <a:p>
            <a:fld id="{D8DF780A-832A-46CD-BED4-73CC10462884}" type="slidenum">
              <a:rPr lang="el-GR" smtClean="0"/>
              <a:t>‹#›</a:t>
            </a:fld>
            <a:endParaRPr lang="el-GR"/>
          </a:p>
        </p:txBody>
      </p:sp>
    </p:spTree>
    <p:extLst>
      <p:ext uri="{BB962C8B-B14F-4D97-AF65-F5344CB8AC3E}">
        <p14:creationId xmlns:p14="http://schemas.microsoft.com/office/powerpoint/2010/main" val="382142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CCB7765-E997-4562-AC45-9E36C36777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B199E1D-0B74-4B8F-8F7B-A8BB270E22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B834572-244B-41B5-BCB6-076223B764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77213-70AC-47E8-937E-79A2FA97D9E7}" type="datetimeFigureOut">
              <a:rPr lang="el-GR" smtClean="0"/>
              <a:t>26/2/2020</a:t>
            </a:fld>
            <a:endParaRPr lang="el-GR"/>
          </a:p>
        </p:txBody>
      </p:sp>
      <p:sp>
        <p:nvSpPr>
          <p:cNvPr id="5" name="Θέση υποσέλιδου 4">
            <a:extLst>
              <a:ext uri="{FF2B5EF4-FFF2-40B4-BE49-F238E27FC236}">
                <a16:creationId xmlns:a16="http://schemas.microsoft.com/office/drawing/2014/main" id="{6E8C1745-B32B-4984-BC73-946F6326F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374DF33-F5D2-4D21-99E3-FC7F5AFA9F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DF780A-832A-46CD-BED4-73CC10462884}" type="slidenum">
              <a:rPr lang="el-GR" smtClean="0"/>
              <a:t>‹#›</a:t>
            </a:fld>
            <a:endParaRPr lang="el-GR"/>
          </a:p>
        </p:txBody>
      </p:sp>
    </p:spTree>
    <p:extLst>
      <p:ext uri="{BB962C8B-B14F-4D97-AF65-F5344CB8AC3E}">
        <p14:creationId xmlns:p14="http://schemas.microsoft.com/office/powerpoint/2010/main" val="11162063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54A1AF-E1DF-49CB-9D8E-F8677A3FDB82}"/>
              </a:ext>
            </a:extLst>
          </p:cNvPr>
          <p:cNvSpPr>
            <a:spLocks noGrp="1"/>
          </p:cNvSpPr>
          <p:nvPr>
            <p:ph type="ctrTitle"/>
          </p:nvPr>
        </p:nvSpPr>
        <p:spPr/>
        <p:txBody>
          <a:bodyPr/>
          <a:lstStyle/>
          <a:p>
            <a:r>
              <a:rPr lang="el-GR" dirty="0"/>
              <a:t>ΝΤΕΚΟΥΠΑΖ</a:t>
            </a:r>
          </a:p>
        </p:txBody>
      </p:sp>
      <p:sp>
        <p:nvSpPr>
          <p:cNvPr id="3" name="Υπότιτλος 2">
            <a:extLst>
              <a:ext uri="{FF2B5EF4-FFF2-40B4-BE49-F238E27FC236}">
                <a16:creationId xmlns:a16="http://schemas.microsoft.com/office/drawing/2014/main" id="{F8FF3C48-FFD6-41F1-85C4-3F9FFBE497F4}"/>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3421822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6B3AD3-5048-4A18-8D45-155C665FF6B9}"/>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8AC0C84F-7BDA-4B30-9582-85548F5D83FE}"/>
              </a:ext>
            </a:extLst>
          </p:cNvPr>
          <p:cNvSpPr>
            <a:spLocks noGrp="1"/>
          </p:cNvSpPr>
          <p:nvPr>
            <p:ph idx="1"/>
          </p:nvPr>
        </p:nvSpPr>
        <p:spPr/>
        <p:txBody>
          <a:bodyPr/>
          <a:lstStyle/>
          <a:p>
            <a:r>
              <a:rPr lang="el-GR" dirty="0"/>
              <a:t>Πρόκειται στην ουσία για την κάθε σκηνή σας και τον τρόπο που θα την κινηματογραφήσετε, αναλυμένη σε χαρτί και σίγουρα βοηθά έναν νέο σκηνοθέτη να κατανοήσει καλύτερα την φύση των γυρισμάτων. Με απλά λόγια, ντεκουπάζ είναι η ανάλυση των σκηνών σας σε πλάνα.</a:t>
            </a:r>
          </a:p>
        </p:txBody>
      </p:sp>
    </p:spTree>
    <p:extLst>
      <p:ext uri="{BB962C8B-B14F-4D97-AF65-F5344CB8AC3E}">
        <p14:creationId xmlns:p14="http://schemas.microsoft.com/office/powerpoint/2010/main" val="827941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0ADE32-C34F-4C66-8B8B-4640FB4709C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6E192667-535D-4BFA-93EB-D4E512E71319}"/>
              </a:ext>
            </a:extLst>
          </p:cNvPr>
          <p:cNvSpPr>
            <a:spLocks noGrp="1"/>
          </p:cNvSpPr>
          <p:nvPr>
            <p:ph idx="1"/>
          </p:nvPr>
        </p:nvSpPr>
        <p:spPr/>
        <p:txBody>
          <a:bodyPr/>
          <a:lstStyle/>
          <a:p>
            <a:r>
              <a:rPr lang="el-GR" dirty="0"/>
              <a:t>Για να πάρετε μια ιδέα για την χρήση του ντεκουπάζ και την αποτελεσματικότητά του, ένα χαρακτηριστικό παράδειγμα είναι οι ταινίες του Άλφρεντ Χίτσκοκ. Το μυστικό του μετρ δεν ήταν άλλο από το «σιδερένιο» ντεκουπάζ του.</a:t>
            </a:r>
          </a:p>
        </p:txBody>
      </p:sp>
    </p:spTree>
    <p:extLst>
      <p:ext uri="{BB962C8B-B14F-4D97-AF65-F5344CB8AC3E}">
        <p14:creationId xmlns:p14="http://schemas.microsoft.com/office/powerpoint/2010/main" val="4050909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29517B-56AA-4463-91D4-1D2F9D2E6A2E}"/>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69884933-D002-4990-A392-049DF4449545}"/>
              </a:ext>
            </a:extLst>
          </p:cNvPr>
          <p:cNvSpPr>
            <a:spLocks noGrp="1"/>
          </p:cNvSpPr>
          <p:nvPr>
            <p:ph idx="1"/>
          </p:nvPr>
        </p:nvSpPr>
        <p:spPr/>
        <p:txBody>
          <a:bodyPr/>
          <a:lstStyle/>
          <a:p>
            <a:r>
              <a:rPr lang="el-GR" dirty="0"/>
              <a:t>Συνήθιζε να λέει πως η ταινία του ήταν έτοιμη πριν τα γυρίσματα, καθώς είχε καταγράψει με κάθε λεπτομέρεια πώς θα είναι η τελική μορφή κάθε πλάνου εκ των προτέρων. </a:t>
            </a:r>
          </a:p>
          <a:p>
            <a:r>
              <a:rPr lang="el-GR" dirty="0"/>
              <a:t>Τα γυρίσματα ήταν γι’ αυτόν μια τυπική διαδικασία.</a:t>
            </a:r>
          </a:p>
        </p:txBody>
      </p:sp>
    </p:spTree>
    <p:extLst>
      <p:ext uri="{BB962C8B-B14F-4D97-AF65-F5344CB8AC3E}">
        <p14:creationId xmlns:p14="http://schemas.microsoft.com/office/powerpoint/2010/main" val="3158425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C2D6B2-8A1A-4432-9FAD-297C33786F5F}"/>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272C8506-A595-455C-B4B0-AD736674FB10}"/>
              </a:ext>
            </a:extLst>
          </p:cNvPr>
          <p:cNvSpPr>
            <a:spLocks noGrp="1"/>
          </p:cNvSpPr>
          <p:nvPr>
            <p:ph idx="1"/>
          </p:nvPr>
        </p:nvSpPr>
        <p:spPr/>
        <p:txBody>
          <a:bodyPr/>
          <a:lstStyle/>
          <a:p>
            <a:r>
              <a:rPr lang="el-GR" dirty="0"/>
              <a:t>Μάλιστα, το δυνατό του ντεκουπάζ ήταν αυτό που τον διασφάλιζε από τον εκάστοτε παραγωγό που στο τέλος «πετσόκοβε» στο μοντάζ τις ταινίες σύμφωνα με το πώς πίστευε ο ίδιος ότι θα ήταν πιο εμπορική. </a:t>
            </a:r>
          </a:p>
          <a:p>
            <a:r>
              <a:rPr lang="el-GR" dirty="0"/>
              <a:t>Χάρη στο τέλειο ντεκουπάζ, κανένα πλάνο δεν ήταν άχρηστο στις ταινίες του Χίτσκοκ, καθώς αν αφαιρούνταν το οτιδήποτε, καταστρεφόταν η συνέχεια της πλοκής.</a:t>
            </a:r>
          </a:p>
        </p:txBody>
      </p:sp>
    </p:spTree>
    <p:extLst>
      <p:ext uri="{BB962C8B-B14F-4D97-AF65-F5344CB8AC3E}">
        <p14:creationId xmlns:p14="http://schemas.microsoft.com/office/powerpoint/2010/main" val="4246943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9BE7B9-246A-4ECC-B0A2-3246B67CAD6B}"/>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D7AAD5DD-12D8-4E88-902C-3098085D22F1}"/>
              </a:ext>
            </a:extLst>
          </p:cNvPr>
          <p:cNvSpPr>
            <a:spLocks noGrp="1"/>
          </p:cNvSpPr>
          <p:nvPr>
            <p:ph idx="1"/>
          </p:nvPr>
        </p:nvSpPr>
        <p:spPr/>
        <p:txBody>
          <a:bodyPr/>
          <a:lstStyle/>
          <a:p>
            <a:r>
              <a:rPr lang="el-GR" dirty="0"/>
              <a:t>Σε τι ακριβώς συνίσταται λοιπόν το ντεκουπάζ; </a:t>
            </a:r>
          </a:p>
          <a:p>
            <a:r>
              <a:rPr lang="el-GR" dirty="0"/>
              <a:t>Παίρνετε κάθε σκηνή του σεναρίου και την χωρίζετε σε πλάνα – σε αυτά τα τμήματα δηλαδή της ταινίας που ορίζονται ανάμεσα από δύο </a:t>
            </a:r>
            <a:r>
              <a:rPr lang="el-GR" dirty="0" err="1"/>
              <a:t>cuts</a:t>
            </a:r>
            <a:r>
              <a:rPr lang="el-GR" dirty="0"/>
              <a:t>.</a:t>
            </a:r>
          </a:p>
        </p:txBody>
      </p:sp>
    </p:spTree>
    <p:extLst>
      <p:ext uri="{BB962C8B-B14F-4D97-AF65-F5344CB8AC3E}">
        <p14:creationId xmlns:p14="http://schemas.microsoft.com/office/powerpoint/2010/main" val="4067501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B21AAE-3ECF-491B-953E-17CE528095DA}"/>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FF65CC58-C22E-4D27-9135-2DEDC8FE5535}"/>
              </a:ext>
            </a:extLst>
          </p:cNvPr>
          <p:cNvSpPr>
            <a:spLocks noGrp="1"/>
          </p:cNvSpPr>
          <p:nvPr>
            <p:ph idx="1"/>
          </p:nvPr>
        </p:nvSpPr>
        <p:spPr/>
        <p:txBody>
          <a:bodyPr/>
          <a:lstStyle/>
          <a:p>
            <a:r>
              <a:rPr lang="el-GR" dirty="0"/>
              <a:t>Αριθμείτε κάθε πλάνο, και καταγράφετε γι’ αυτό τα εξής: </a:t>
            </a:r>
          </a:p>
          <a:p>
            <a:r>
              <a:rPr lang="el-GR" dirty="0"/>
              <a:t>το μέγεθος του πλάνου (σε σχέση με το ανθρώπινο σώμα), </a:t>
            </a:r>
          </a:p>
          <a:p>
            <a:r>
              <a:rPr lang="el-GR" dirty="0"/>
              <a:t>την κίνηση της κάμερας, </a:t>
            </a:r>
          </a:p>
          <a:p>
            <a:r>
              <a:rPr lang="el-GR" dirty="0"/>
              <a:t>την γωνία λήψης, </a:t>
            </a:r>
          </a:p>
          <a:p>
            <a:r>
              <a:rPr lang="el-GR" dirty="0"/>
              <a:t>καθώς και αναλυτικά το τι ακριβώς θα βλέπουμε και τι θα ακούμε στο συγκεκριμένο πλάνο.</a:t>
            </a:r>
          </a:p>
        </p:txBody>
      </p:sp>
    </p:spTree>
    <p:extLst>
      <p:ext uri="{BB962C8B-B14F-4D97-AF65-F5344CB8AC3E}">
        <p14:creationId xmlns:p14="http://schemas.microsoft.com/office/powerpoint/2010/main" val="1510824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5B4875-7744-433A-ADBA-34F09CCFAF9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931BC47D-F24E-4337-9976-E21D539E2254}"/>
              </a:ext>
            </a:extLst>
          </p:cNvPr>
          <p:cNvSpPr>
            <a:spLocks noGrp="1"/>
          </p:cNvSpPr>
          <p:nvPr>
            <p:ph idx="1"/>
          </p:nvPr>
        </p:nvSpPr>
        <p:spPr/>
        <p:txBody>
          <a:bodyPr/>
          <a:lstStyle/>
          <a:p>
            <a:endParaRPr lang="el-GR"/>
          </a:p>
        </p:txBody>
      </p:sp>
    </p:spTree>
    <p:extLst>
      <p:ext uri="{BB962C8B-B14F-4D97-AF65-F5344CB8AC3E}">
        <p14:creationId xmlns:p14="http://schemas.microsoft.com/office/powerpoint/2010/main" val="117942795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276</Words>
  <Application>Microsoft Office PowerPoint</Application>
  <PresentationFormat>Ευρεία οθόνη</PresentationFormat>
  <Paragraphs>14</Paragraphs>
  <Slides>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8</vt:i4>
      </vt:variant>
    </vt:vector>
  </HeadingPairs>
  <TitlesOfParts>
    <vt:vector size="12" baseType="lpstr">
      <vt:lpstr>Arial</vt:lpstr>
      <vt:lpstr>Calibri</vt:lpstr>
      <vt:lpstr>Calibri Light</vt:lpstr>
      <vt:lpstr>Θέμα του Office</vt:lpstr>
      <vt:lpstr>ΝΤΕΚΟΥΠΑΖ</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ΝΤΕΚΟΥΠΑΖ</dc:title>
  <dc:creator>Lars</dc:creator>
  <cp:lastModifiedBy>Lars</cp:lastModifiedBy>
  <cp:revision>5</cp:revision>
  <dcterms:created xsi:type="dcterms:W3CDTF">2020-02-26T09:37:15Z</dcterms:created>
  <dcterms:modified xsi:type="dcterms:W3CDTF">2020-02-26T10:01:04Z</dcterms:modified>
</cp:coreProperties>
</file>