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7" r:id="rId5"/>
    <p:sldId id="268" r:id="rId6"/>
    <p:sldId id="266" r:id="rId7"/>
    <p:sldId id="269" r:id="rId8"/>
    <p:sldId id="270" r:id="rId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87" d="100"/>
          <a:sy n="87" d="100"/>
        </p:scale>
        <p:origin x="114" y="6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D6A872-D92B-4CAD-B0B3-894D8DF1281B}"/>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BCD6D539-CB32-4C4B-BA88-7CFF949785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3A4FEFA1-4CD4-4147-9989-97E314F6C87B}"/>
              </a:ext>
            </a:extLst>
          </p:cNvPr>
          <p:cNvSpPr>
            <a:spLocks noGrp="1"/>
          </p:cNvSpPr>
          <p:nvPr>
            <p:ph type="dt" sz="half" idx="10"/>
          </p:nvPr>
        </p:nvSpPr>
        <p:spPr/>
        <p:txBody>
          <a:bodyPr/>
          <a:lstStyle/>
          <a:p>
            <a:fld id="{63E83D18-53BA-488F-9996-15CF6878A67B}" type="datetimeFigureOut">
              <a:rPr lang="el-GR" smtClean="0"/>
              <a:t>27/5/2020</a:t>
            </a:fld>
            <a:endParaRPr lang="el-GR"/>
          </a:p>
        </p:txBody>
      </p:sp>
      <p:sp>
        <p:nvSpPr>
          <p:cNvPr id="5" name="Θέση υποσέλιδου 4">
            <a:extLst>
              <a:ext uri="{FF2B5EF4-FFF2-40B4-BE49-F238E27FC236}">
                <a16:creationId xmlns:a16="http://schemas.microsoft.com/office/drawing/2014/main" id="{BD0F21F2-CAD8-486E-8450-A7104CFFFC8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46E5790-AADA-4FFC-BB49-266073151120}"/>
              </a:ext>
            </a:extLst>
          </p:cNvPr>
          <p:cNvSpPr>
            <a:spLocks noGrp="1"/>
          </p:cNvSpPr>
          <p:nvPr>
            <p:ph type="sldNum" sz="quarter" idx="12"/>
          </p:nvPr>
        </p:nvSpPr>
        <p:spPr/>
        <p:txBody>
          <a:bodyPr/>
          <a:lstStyle/>
          <a:p>
            <a:fld id="{1A44BB0D-5E5C-49EE-AD05-AB6E7B3E815E}" type="slidenum">
              <a:rPr lang="el-GR" smtClean="0"/>
              <a:t>‹#›</a:t>
            </a:fld>
            <a:endParaRPr lang="el-GR"/>
          </a:p>
        </p:txBody>
      </p:sp>
    </p:spTree>
    <p:extLst>
      <p:ext uri="{BB962C8B-B14F-4D97-AF65-F5344CB8AC3E}">
        <p14:creationId xmlns:p14="http://schemas.microsoft.com/office/powerpoint/2010/main" val="110777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CE0DDF-9016-423C-8ABB-8FDE5E57186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9A613A30-A6E4-4B28-A9DE-B0FAAB9E1A6D}"/>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9C9AA93-B911-4052-A1C3-6638346E8A0E}"/>
              </a:ext>
            </a:extLst>
          </p:cNvPr>
          <p:cNvSpPr>
            <a:spLocks noGrp="1"/>
          </p:cNvSpPr>
          <p:nvPr>
            <p:ph type="dt" sz="half" idx="10"/>
          </p:nvPr>
        </p:nvSpPr>
        <p:spPr/>
        <p:txBody>
          <a:bodyPr/>
          <a:lstStyle/>
          <a:p>
            <a:fld id="{63E83D18-53BA-488F-9996-15CF6878A67B}" type="datetimeFigureOut">
              <a:rPr lang="el-GR" smtClean="0"/>
              <a:t>27/5/2020</a:t>
            </a:fld>
            <a:endParaRPr lang="el-GR"/>
          </a:p>
        </p:txBody>
      </p:sp>
      <p:sp>
        <p:nvSpPr>
          <p:cNvPr id="5" name="Θέση υποσέλιδου 4">
            <a:extLst>
              <a:ext uri="{FF2B5EF4-FFF2-40B4-BE49-F238E27FC236}">
                <a16:creationId xmlns:a16="http://schemas.microsoft.com/office/drawing/2014/main" id="{7DB809D3-E50E-4E84-A9A8-F7D957C9E37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CF897F6-D106-4972-92AC-47CFB0EB945B}"/>
              </a:ext>
            </a:extLst>
          </p:cNvPr>
          <p:cNvSpPr>
            <a:spLocks noGrp="1"/>
          </p:cNvSpPr>
          <p:nvPr>
            <p:ph type="sldNum" sz="quarter" idx="12"/>
          </p:nvPr>
        </p:nvSpPr>
        <p:spPr/>
        <p:txBody>
          <a:bodyPr/>
          <a:lstStyle/>
          <a:p>
            <a:fld id="{1A44BB0D-5E5C-49EE-AD05-AB6E7B3E815E}" type="slidenum">
              <a:rPr lang="el-GR" smtClean="0"/>
              <a:t>‹#›</a:t>
            </a:fld>
            <a:endParaRPr lang="el-GR"/>
          </a:p>
        </p:txBody>
      </p:sp>
    </p:spTree>
    <p:extLst>
      <p:ext uri="{BB962C8B-B14F-4D97-AF65-F5344CB8AC3E}">
        <p14:creationId xmlns:p14="http://schemas.microsoft.com/office/powerpoint/2010/main" val="3953446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021F1512-0EF3-4BF8-8623-7F980CE0F5C6}"/>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15E40359-6AD4-4DD0-B02A-221D03BF8A13}"/>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DC66279-14BD-4728-9A42-B731599BCE0D}"/>
              </a:ext>
            </a:extLst>
          </p:cNvPr>
          <p:cNvSpPr>
            <a:spLocks noGrp="1"/>
          </p:cNvSpPr>
          <p:nvPr>
            <p:ph type="dt" sz="half" idx="10"/>
          </p:nvPr>
        </p:nvSpPr>
        <p:spPr/>
        <p:txBody>
          <a:bodyPr/>
          <a:lstStyle/>
          <a:p>
            <a:fld id="{63E83D18-53BA-488F-9996-15CF6878A67B}" type="datetimeFigureOut">
              <a:rPr lang="el-GR" smtClean="0"/>
              <a:t>27/5/2020</a:t>
            </a:fld>
            <a:endParaRPr lang="el-GR"/>
          </a:p>
        </p:txBody>
      </p:sp>
      <p:sp>
        <p:nvSpPr>
          <p:cNvPr id="5" name="Θέση υποσέλιδου 4">
            <a:extLst>
              <a:ext uri="{FF2B5EF4-FFF2-40B4-BE49-F238E27FC236}">
                <a16:creationId xmlns:a16="http://schemas.microsoft.com/office/drawing/2014/main" id="{08A480DD-5058-495F-A0CF-CCD3A16E759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FAC70DC-EF95-4A78-A9F1-66E7F93A06FC}"/>
              </a:ext>
            </a:extLst>
          </p:cNvPr>
          <p:cNvSpPr>
            <a:spLocks noGrp="1"/>
          </p:cNvSpPr>
          <p:nvPr>
            <p:ph type="sldNum" sz="quarter" idx="12"/>
          </p:nvPr>
        </p:nvSpPr>
        <p:spPr/>
        <p:txBody>
          <a:bodyPr/>
          <a:lstStyle/>
          <a:p>
            <a:fld id="{1A44BB0D-5E5C-49EE-AD05-AB6E7B3E815E}" type="slidenum">
              <a:rPr lang="el-GR" smtClean="0"/>
              <a:t>‹#›</a:t>
            </a:fld>
            <a:endParaRPr lang="el-GR"/>
          </a:p>
        </p:txBody>
      </p:sp>
    </p:spTree>
    <p:extLst>
      <p:ext uri="{BB962C8B-B14F-4D97-AF65-F5344CB8AC3E}">
        <p14:creationId xmlns:p14="http://schemas.microsoft.com/office/powerpoint/2010/main" val="1607614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4EAEAF-9994-4D17-85C3-130B1839B78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35ED1BC-79EA-4BAC-AAC1-A728D2D97A36}"/>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0C308D1-165A-4720-B823-575349867E6D}"/>
              </a:ext>
            </a:extLst>
          </p:cNvPr>
          <p:cNvSpPr>
            <a:spLocks noGrp="1"/>
          </p:cNvSpPr>
          <p:nvPr>
            <p:ph type="dt" sz="half" idx="10"/>
          </p:nvPr>
        </p:nvSpPr>
        <p:spPr/>
        <p:txBody>
          <a:bodyPr/>
          <a:lstStyle/>
          <a:p>
            <a:fld id="{63E83D18-53BA-488F-9996-15CF6878A67B}" type="datetimeFigureOut">
              <a:rPr lang="el-GR" smtClean="0"/>
              <a:t>27/5/2020</a:t>
            </a:fld>
            <a:endParaRPr lang="el-GR"/>
          </a:p>
        </p:txBody>
      </p:sp>
      <p:sp>
        <p:nvSpPr>
          <p:cNvPr id="5" name="Θέση υποσέλιδου 4">
            <a:extLst>
              <a:ext uri="{FF2B5EF4-FFF2-40B4-BE49-F238E27FC236}">
                <a16:creationId xmlns:a16="http://schemas.microsoft.com/office/drawing/2014/main" id="{E8B72A9A-862F-4611-8E15-335643911BD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F766975-74F1-49DB-8419-324BA0FB4B16}"/>
              </a:ext>
            </a:extLst>
          </p:cNvPr>
          <p:cNvSpPr>
            <a:spLocks noGrp="1"/>
          </p:cNvSpPr>
          <p:nvPr>
            <p:ph type="sldNum" sz="quarter" idx="12"/>
          </p:nvPr>
        </p:nvSpPr>
        <p:spPr/>
        <p:txBody>
          <a:bodyPr/>
          <a:lstStyle/>
          <a:p>
            <a:fld id="{1A44BB0D-5E5C-49EE-AD05-AB6E7B3E815E}" type="slidenum">
              <a:rPr lang="el-GR" smtClean="0"/>
              <a:t>‹#›</a:t>
            </a:fld>
            <a:endParaRPr lang="el-GR"/>
          </a:p>
        </p:txBody>
      </p:sp>
    </p:spTree>
    <p:extLst>
      <p:ext uri="{BB962C8B-B14F-4D97-AF65-F5344CB8AC3E}">
        <p14:creationId xmlns:p14="http://schemas.microsoft.com/office/powerpoint/2010/main" val="605823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B262CF-8661-425A-B26B-01CF7B566D05}"/>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7C61DE6-E0BF-42B9-98E1-A49D06994A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AFFBDB05-2AA6-4658-B0C5-4824E56DFBFD}"/>
              </a:ext>
            </a:extLst>
          </p:cNvPr>
          <p:cNvSpPr>
            <a:spLocks noGrp="1"/>
          </p:cNvSpPr>
          <p:nvPr>
            <p:ph type="dt" sz="half" idx="10"/>
          </p:nvPr>
        </p:nvSpPr>
        <p:spPr/>
        <p:txBody>
          <a:bodyPr/>
          <a:lstStyle/>
          <a:p>
            <a:fld id="{63E83D18-53BA-488F-9996-15CF6878A67B}" type="datetimeFigureOut">
              <a:rPr lang="el-GR" smtClean="0"/>
              <a:t>27/5/2020</a:t>
            </a:fld>
            <a:endParaRPr lang="el-GR"/>
          </a:p>
        </p:txBody>
      </p:sp>
      <p:sp>
        <p:nvSpPr>
          <p:cNvPr id="5" name="Θέση υποσέλιδου 4">
            <a:extLst>
              <a:ext uri="{FF2B5EF4-FFF2-40B4-BE49-F238E27FC236}">
                <a16:creationId xmlns:a16="http://schemas.microsoft.com/office/drawing/2014/main" id="{B9328622-D8D5-408C-8370-25F2E402CCB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14D14B0-DA30-4560-80A2-5EC05E2B1AF0}"/>
              </a:ext>
            </a:extLst>
          </p:cNvPr>
          <p:cNvSpPr>
            <a:spLocks noGrp="1"/>
          </p:cNvSpPr>
          <p:nvPr>
            <p:ph type="sldNum" sz="quarter" idx="12"/>
          </p:nvPr>
        </p:nvSpPr>
        <p:spPr/>
        <p:txBody>
          <a:bodyPr/>
          <a:lstStyle/>
          <a:p>
            <a:fld id="{1A44BB0D-5E5C-49EE-AD05-AB6E7B3E815E}" type="slidenum">
              <a:rPr lang="el-GR" smtClean="0"/>
              <a:t>‹#›</a:t>
            </a:fld>
            <a:endParaRPr lang="el-GR"/>
          </a:p>
        </p:txBody>
      </p:sp>
    </p:spTree>
    <p:extLst>
      <p:ext uri="{BB962C8B-B14F-4D97-AF65-F5344CB8AC3E}">
        <p14:creationId xmlns:p14="http://schemas.microsoft.com/office/powerpoint/2010/main" val="3877247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335159-60C7-4FC5-9BA8-A5ADF59F2E1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F9CE27B-1789-4C81-BE55-EA6D7ECD9CE1}"/>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B4DDB597-3B3F-47EC-B9F2-83391343E439}"/>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5C45675E-663A-44CF-9EBD-5B460976957C}"/>
              </a:ext>
            </a:extLst>
          </p:cNvPr>
          <p:cNvSpPr>
            <a:spLocks noGrp="1"/>
          </p:cNvSpPr>
          <p:nvPr>
            <p:ph type="dt" sz="half" idx="10"/>
          </p:nvPr>
        </p:nvSpPr>
        <p:spPr/>
        <p:txBody>
          <a:bodyPr/>
          <a:lstStyle/>
          <a:p>
            <a:fld id="{63E83D18-53BA-488F-9996-15CF6878A67B}" type="datetimeFigureOut">
              <a:rPr lang="el-GR" smtClean="0"/>
              <a:t>27/5/2020</a:t>
            </a:fld>
            <a:endParaRPr lang="el-GR"/>
          </a:p>
        </p:txBody>
      </p:sp>
      <p:sp>
        <p:nvSpPr>
          <p:cNvPr id="6" name="Θέση υποσέλιδου 5">
            <a:extLst>
              <a:ext uri="{FF2B5EF4-FFF2-40B4-BE49-F238E27FC236}">
                <a16:creationId xmlns:a16="http://schemas.microsoft.com/office/drawing/2014/main" id="{3BF9562D-1F97-4FD3-A676-55B641748F4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629FC27-2951-4EEE-B70E-BB5680F5ECD8}"/>
              </a:ext>
            </a:extLst>
          </p:cNvPr>
          <p:cNvSpPr>
            <a:spLocks noGrp="1"/>
          </p:cNvSpPr>
          <p:nvPr>
            <p:ph type="sldNum" sz="quarter" idx="12"/>
          </p:nvPr>
        </p:nvSpPr>
        <p:spPr/>
        <p:txBody>
          <a:bodyPr/>
          <a:lstStyle/>
          <a:p>
            <a:fld id="{1A44BB0D-5E5C-49EE-AD05-AB6E7B3E815E}" type="slidenum">
              <a:rPr lang="el-GR" smtClean="0"/>
              <a:t>‹#›</a:t>
            </a:fld>
            <a:endParaRPr lang="el-GR"/>
          </a:p>
        </p:txBody>
      </p:sp>
    </p:spTree>
    <p:extLst>
      <p:ext uri="{BB962C8B-B14F-4D97-AF65-F5344CB8AC3E}">
        <p14:creationId xmlns:p14="http://schemas.microsoft.com/office/powerpoint/2010/main" val="1876520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2984F6-7D09-4B35-9319-0E9593775283}"/>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F4B343D-38F6-4B6D-B584-EAB248C438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A9A41BB8-E58B-4806-8FDB-E1E1B45DA4DF}"/>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A01851C8-C0A0-423B-BD86-A4194FE514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1DBD8CBE-022A-40D6-8C6E-33163D8B3CB6}"/>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EB86A719-658A-4DC9-AB87-D2B7F48427C6}"/>
              </a:ext>
            </a:extLst>
          </p:cNvPr>
          <p:cNvSpPr>
            <a:spLocks noGrp="1"/>
          </p:cNvSpPr>
          <p:nvPr>
            <p:ph type="dt" sz="half" idx="10"/>
          </p:nvPr>
        </p:nvSpPr>
        <p:spPr/>
        <p:txBody>
          <a:bodyPr/>
          <a:lstStyle/>
          <a:p>
            <a:fld id="{63E83D18-53BA-488F-9996-15CF6878A67B}" type="datetimeFigureOut">
              <a:rPr lang="el-GR" smtClean="0"/>
              <a:t>27/5/2020</a:t>
            </a:fld>
            <a:endParaRPr lang="el-GR"/>
          </a:p>
        </p:txBody>
      </p:sp>
      <p:sp>
        <p:nvSpPr>
          <p:cNvPr id="8" name="Θέση υποσέλιδου 7">
            <a:extLst>
              <a:ext uri="{FF2B5EF4-FFF2-40B4-BE49-F238E27FC236}">
                <a16:creationId xmlns:a16="http://schemas.microsoft.com/office/drawing/2014/main" id="{8630C808-1B19-43D8-B72D-5234629B8C24}"/>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3F387DC8-1454-4F12-AB12-8FBAE8158D84}"/>
              </a:ext>
            </a:extLst>
          </p:cNvPr>
          <p:cNvSpPr>
            <a:spLocks noGrp="1"/>
          </p:cNvSpPr>
          <p:nvPr>
            <p:ph type="sldNum" sz="quarter" idx="12"/>
          </p:nvPr>
        </p:nvSpPr>
        <p:spPr/>
        <p:txBody>
          <a:bodyPr/>
          <a:lstStyle/>
          <a:p>
            <a:fld id="{1A44BB0D-5E5C-49EE-AD05-AB6E7B3E815E}" type="slidenum">
              <a:rPr lang="el-GR" smtClean="0"/>
              <a:t>‹#›</a:t>
            </a:fld>
            <a:endParaRPr lang="el-GR"/>
          </a:p>
        </p:txBody>
      </p:sp>
    </p:spTree>
    <p:extLst>
      <p:ext uri="{BB962C8B-B14F-4D97-AF65-F5344CB8AC3E}">
        <p14:creationId xmlns:p14="http://schemas.microsoft.com/office/powerpoint/2010/main" val="1552489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DE0194-9FDD-4719-8FDE-9DED87811AF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52A43572-8931-450E-9957-9913BC92038C}"/>
              </a:ext>
            </a:extLst>
          </p:cNvPr>
          <p:cNvSpPr>
            <a:spLocks noGrp="1"/>
          </p:cNvSpPr>
          <p:nvPr>
            <p:ph type="dt" sz="half" idx="10"/>
          </p:nvPr>
        </p:nvSpPr>
        <p:spPr/>
        <p:txBody>
          <a:bodyPr/>
          <a:lstStyle/>
          <a:p>
            <a:fld id="{63E83D18-53BA-488F-9996-15CF6878A67B}" type="datetimeFigureOut">
              <a:rPr lang="el-GR" smtClean="0"/>
              <a:t>27/5/2020</a:t>
            </a:fld>
            <a:endParaRPr lang="el-GR"/>
          </a:p>
        </p:txBody>
      </p:sp>
      <p:sp>
        <p:nvSpPr>
          <p:cNvPr id="4" name="Θέση υποσέλιδου 3">
            <a:extLst>
              <a:ext uri="{FF2B5EF4-FFF2-40B4-BE49-F238E27FC236}">
                <a16:creationId xmlns:a16="http://schemas.microsoft.com/office/drawing/2014/main" id="{85359802-0B96-4A73-8F15-AB30DDECDF9E}"/>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6A1D8498-7A0A-41AB-B789-7856C452B9B6}"/>
              </a:ext>
            </a:extLst>
          </p:cNvPr>
          <p:cNvSpPr>
            <a:spLocks noGrp="1"/>
          </p:cNvSpPr>
          <p:nvPr>
            <p:ph type="sldNum" sz="quarter" idx="12"/>
          </p:nvPr>
        </p:nvSpPr>
        <p:spPr/>
        <p:txBody>
          <a:bodyPr/>
          <a:lstStyle/>
          <a:p>
            <a:fld id="{1A44BB0D-5E5C-49EE-AD05-AB6E7B3E815E}" type="slidenum">
              <a:rPr lang="el-GR" smtClean="0"/>
              <a:t>‹#›</a:t>
            </a:fld>
            <a:endParaRPr lang="el-GR"/>
          </a:p>
        </p:txBody>
      </p:sp>
    </p:spTree>
    <p:extLst>
      <p:ext uri="{BB962C8B-B14F-4D97-AF65-F5344CB8AC3E}">
        <p14:creationId xmlns:p14="http://schemas.microsoft.com/office/powerpoint/2010/main" val="2692546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8E70B5E5-18AF-4B9E-AED0-D2EA8F75630D}"/>
              </a:ext>
            </a:extLst>
          </p:cNvPr>
          <p:cNvSpPr>
            <a:spLocks noGrp="1"/>
          </p:cNvSpPr>
          <p:nvPr>
            <p:ph type="dt" sz="half" idx="10"/>
          </p:nvPr>
        </p:nvSpPr>
        <p:spPr/>
        <p:txBody>
          <a:bodyPr/>
          <a:lstStyle/>
          <a:p>
            <a:fld id="{63E83D18-53BA-488F-9996-15CF6878A67B}" type="datetimeFigureOut">
              <a:rPr lang="el-GR" smtClean="0"/>
              <a:t>27/5/2020</a:t>
            </a:fld>
            <a:endParaRPr lang="el-GR"/>
          </a:p>
        </p:txBody>
      </p:sp>
      <p:sp>
        <p:nvSpPr>
          <p:cNvPr id="3" name="Θέση υποσέλιδου 2">
            <a:extLst>
              <a:ext uri="{FF2B5EF4-FFF2-40B4-BE49-F238E27FC236}">
                <a16:creationId xmlns:a16="http://schemas.microsoft.com/office/drawing/2014/main" id="{4FBA5C3E-E9AC-403F-8B58-9E2CC09E12FE}"/>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04C55399-4F85-4865-9A3E-165FD480269D}"/>
              </a:ext>
            </a:extLst>
          </p:cNvPr>
          <p:cNvSpPr>
            <a:spLocks noGrp="1"/>
          </p:cNvSpPr>
          <p:nvPr>
            <p:ph type="sldNum" sz="quarter" idx="12"/>
          </p:nvPr>
        </p:nvSpPr>
        <p:spPr/>
        <p:txBody>
          <a:bodyPr/>
          <a:lstStyle/>
          <a:p>
            <a:fld id="{1A44BB0D-5E5C-49EE-AD05-AB6E7B3E815E}" type="slidenum">
              <a:rPr lang="el-GR" smtClean="0"/>
              <a:t>‹#›</a:t>
            </a:fld>
            <a:endParaRPr lang="el-GR"/>
          </a:p>
        </p:txBody>
      </p:sp>
    </p:spTree>
    <p:extLst>
      <p:ext uri="{BB962C8B-B14F-4D97-AF65-F5344CB8AC3E}">
        <p14:creationId xmlns:p14="http://schemas.microsoft.com/office/powerpoint/2010/main" val="3167795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38F87C-6D67-4ADB-94B7-0B2545EC1E5D}"/>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7105AA8-F885-4E43-9D4B-ECD353B556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1F708E51-D9B8-4FA9-8650-5B102EC2AE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3EEA28A-3205-4C10-95E1-DDFB90922892}"/>
              </a:ext>
            </a:extLst>
          </p:cNvPr>
          <p:cNvSpPr>
            <a:spLocks noGrp="1"/>
          </p:cNvSpPr>
          <p:nvPr>
            <p:ph type="dt" sz="half" idx="10"/>
          </p:nvPr>
        </p:nvSpPr>
        <p:spPr/>
        <p:txBody>
          <a:bodyPr/>
          <a:lstStyle/>
          <a:p>
            <a:fld id="{63E83D18-53BA-488F-9996-15CF6878A67B}" type="datetimeFigureOut">
              <a:rPr lang="el-GR" smtClean="0"/>
              <a:t>27/5/2020</a:t>
            </a:fld>
            <a:endParaRPr lang="el-GR"/>
          </a:p>
        </p:txBody>
      </p:sp>
      <p:sp>
        <p:nvSpPr>
          <p:cNvPr id="6" name="Θέση υποσέλιδου 5">
            <a:extLst>
              <a:ext uri="{FF2B5EF4-FFF2-40B4-BE49-F238E27FC236}">
                <a16:creationId xmlns:a16="http://schemas.microsoft.com/office/drawing/2014/main" id="{3DE9AB71-34F4-4EAC-9289-3D2FFC9CB65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40A142F-12B6-4871-A7E3-7A0D001ABBE6}"/>
              </a:ext>
            </a:extLst>
          </p:cNvPr>
          <p:cNvSpPr>
            <a:spLocks noGrp="1"/>
          </p:cNvSpPr>
          <p:nvPr>
            <p:ph type="sldNum" sz="quarter" idx="12"/>
          </p:nvPr>
        </p:nvSpPr>
        <p:spPr/>
        <p:txBody>
          <a:bodyPr/>
          <a:lstStyle/>
          <a:p>
            <a:fld id="{1A44BB0D-5E5C-49EE-AD05-AB6E7B3E815E}" type="slidenum">
              <a:rPr lang="el-GR" smtClean="0"/>
              <a:t>‹#›</a:t>
            </a:fld>
            <a:endParaRPr lang="el-GR"/>
          </a:p>
        </p:txBody>
      </p:sp>
    </p:spTree>
    <p:extLst>
      <p:ext uri="{BB962C8B-B14F-4D97-AF65-F5344CB8AC3E}">
        <p14:creationId xmlns:p14="http://schemas.microsoft.com/office/powerpoint/2010/main" val="2336155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C60897-EA2C-4F6B-A706-2212AE821FD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2B2020CF-984A-442E-BBB5-76CAC50D0B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CA0D1916-EC05-459B-81F8-2E7237C318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DA56C29-2D91-41B9-B383-DF587DF57D80}"/>
              </a:ext>
            </a:extLst>
          </p:cNvPr>
          <p:cNvSpPr>
            <a:spLocks noGrp="1"/>
          </p:cNvSpPr>
          <p:nvPr>
            <p:ph type="dt" sz="half" idx="10"/>
          </p:nvPr>
        </p:nvSpPr>
        <p:spPr/>
        <p:txBody>
          <a:bodyPr/>
          <a:lstStyle/>
          <a:p>
            <a:fld id="{63E83D18-53BA-488F-9996-15CF6878A67B}" type="datetimeFigureOut">
              <a:rPr lang="el-GR" smtClean="0"/>
              <a:t>27/5/2020</a:t>
            </a:fld>
            <a:endParaRPr lang="el-GR"/>
          </a:p>
        </p:txBody>
      </p:sp>
      <p:sp>
        <p:nvSpPr>
          <p:cNvPr id="6" name="Θέση υποσέλιδου 5">
            <a:extLst>
              <a:ext uri="{FF2B5EF4-FFF2-40B4-BE49-F238E27FC236}">
                <a16:creationId xmlns:a16="http://schemas.microsoft.com/office/drawing/2014/main" id="{BEAB5FBB-C057-4C40-B390-1676E806C01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7151E78-E854-461B-8BA8-5AF55936799B}"/>
              </a:ext>
            </a:extLst>
          </p:cNvPr>
          <p:cNvSpPr>
            <a:spLocks noGrp="1"/>
          </p:cNvSpPr>
          <p:nvPr>
            <p:ph type="sldNum" sz="quarter" idx="12"/>
          </p:nvPr>
        </p:nvSpPr>
        <p:spPr/>
        <p:txBody>
          <a:bodyPr/>
          <a:lstStyle/>
          <a:p>
            <a:fld id="{1A44BB0D-5E5C-49EE-AD05-AB6E7B3E815E}" type="slidenum">
              <a:rPr lang="el-GR" smtClean="0"/>
              <a:t>‹#›</a:t>
            </a:fld>
            <a:endParaRPr lang="el-GR"/>
          </a:p>
        </p:txBody>
      </p:sp>
    </p:spTree>
    <p:extLst>
      <p:ext uri="{BB962C8B-B14F-4D97-AF65-F5344CB8AC3E}">
        <p14:creationId xmlns:p14="http://schemas.microsoft.com/office/powerpoint/2010/main" val="3850046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FCDE0B58-CC8D-4B2A-B99D-D45D85B687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ABD655D-D172-4F44-A010-086D34F566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274C894-39C9-4FD0-93E3-4CCFDFF3A8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E83D18-53BA-488F-9996-15CF6878A67B}" type="datetimeFigureOut">
              <a:rPr lang="el-GR" smtClean="0"/>
              <a:t>27/5/2020</a:t>
            </a:fld>
            <a:endParaRPr lang="el-GR"/>
          </a:p>
        </p:txBody>
      </p:sp>
      <p:sp>
        <p:nvSpPr>
          <p:cNvPr id="5" name="Θέση υποσέλιδου 4">
            <a:extLst>
              <a:ext uri="{FF2B5EF4-FFF2-40B4-BE49-F238E27FC236}">
                <a16:creationId xmlns:a16="http://schemas.microsoft.com/office/drawing/2014/main" id="{0A1C4F51-E0A9-4F3B-AD04-ED5B9EE1CC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68FA89CD-2FE9-406D-A4AB-AD12E313E5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44BB0D-5E5C-49EE-AD05-AB6E7B3E815E}" type="slidenum">
              <a:rPr lang="el-GR" smtClean="0"/>
              <a:t>‹#›</a:t>
            </a:fld>
            <a:endParaRPr lang="el-GR"/>
          </a:p>
        </p:txBody>
      </p:sp>
    </p:spTree>
    <p:extLst>
      <p:ext uri="{BB962C8B-B14F-4D97-AF65-F5344CB8AC3E}">
        <p14:creationId xmlns:p14="http://schemas.microsoft.com/office/powerpoint/2010/main" val="35621673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F56B62-7B04-46D7-8E15-DA3B0B84832F}"/>
              </a:ext>
            </a:extLst>
          </p:cNvPr>
          <p:cNvSpPr>
            <a:spLocks noGrp="1"/>
          </p:cNvSpPr>
          <p:nvPr>
            <p:ph type="ctrTitle"/>
          </p:nvPr>
        </p:nvSpPr>
        <p:spPr/>
        <p:txBody>
          <a:bodyPr/>
          <a:lstStyle/>
          <a:p>
            <a:r>
              <a:rPr lang="el-GR" dirty="0"/>
              <a:t>ΤΟ ΜΟΝΟΠΛΑΝΟ</a:t>
            </a:r>
          </a:p>
        </p:txBody>
      </p:sp>
      <p:sp>
        <p:nvSpPr>
          <p:cNvPr id="3" name="Υπότιτλος 2">
            <a:extLst>
              <a:ext uri="{FF2B5EF4-FFF2-40B4-BE49-F238E27FC236}">
                <a16:creationId xmlns:a16="http://schemas.microsoft.com/office/drawing/2014/main" id="{2E41B097-B5FB-4F58-8DA2-0F2196C308F1}"/>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3988978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ΜΟΝΟΠΛΑΝΟ</a:t>
            </a:r>
          </a:p>
        </p:txBody>
      </p:sp>
      <p:sp>
        <p:nvSpPr>
          <p:cNvPr id="3" name="Content Placeholder 2"/>
          <p:cNvSpPr>
            <a:spLocks noGrp="1"/>
          </p:cNvSpPr>
          <p:nvPr>
            <p:ph sz="quarter" idx="1"/>
          </p:nvPr>
        </p:nvSpPr>
        <p:spPr/>
        <p:txBody>
          <a:bodyPr>
            <a:normAutofit/>
          </a:bodyPr>
          <a:lstStyle/>
          <a:p>
            <a:r>
              <a:rPr lang="el-GR" dirty="0"/>
              <a:t> Πολλοί δημιουργοί, επιλέγουν ως δομική μονάδα της γραφής τους πλάνα ασυνήθιστα μεγάλης διάρκειας που καλύπτουν ακόμα και μια ολόκληρη σκηνή</a:t>
            </a:r>
            <a:r>
              <a:rPr lang="en-US" dirty="0"/>
              <a:t> </a:t>
            </a:r>
            <a:r>
              <a:rPr lang="el-GR" dirty="0"/>
              <a:t>ή σεκάνς. Τα πλάνα αυτά τα ονομάζουμε «μονοπλάνα» ή «πλάνα σεκάνς» και χαρακτηρίζονται από μια εξαιρετικά περίτεχνη δομή ως προς την κίνηση και τη σύνθεσή τους</a:t>
            </a:r>
          </a:p>
          <a:p>
            <a:endParaRPr lang="el-GR" dirty="0"/>
          </a:p>
          <a:p>
            <a:endParaRPr lang="el-GR" dirty="0"/>
          </a:p>
        </p:txBody>
      </p:sp>
    </p:spTree>
    <p:extLst>
      <p:ext uri="{BB962C8B-B14F-4D97-AF65-F5344CB8AC3E}">
        <p14:creationId xmlns:p14="http://schemas.microsoft.com/office/powerpoint/2010/main" val="3592967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ΜΟΝΟΠΛΑΝΟ</a:t>
            </a:r>
          </a:p>
        </p:txBody>
      </p:sp>
      <p:sp>
        <p:nvSpPr>
          <p:cNvPr id="3" name="Content Placeholder 2"/>
          <p:cNvSpPr>
            <a:spLocks noGrp="1"/>
          </p:cNvSpPr>
          <p:nvPr>
            <p:ph sz="quarter" idx="1"/>
          </p:nvPr>
        </p:nvSpPr>
        <p:spPr/>
        <p:txBody>
          <a:bodyPr>
            <a:normAutofit/>
          </a:bodyPr>
          <a:lstStyle/>
          <a:p>
            <a:r>
              <a:rPr lang="el-GR" dirty="0"/>
              <a:t>Το μονοπλάνο εντείνει την αίσθηση συνέχειας του χώρου και του χρόνου ενώ, κατά κανόνα, η διάρκειά του συμπίπτει με τον πραγματικό χρόνο εξέλιξης της δράσης που εμπεριέχει</a:t>
            </a:r>
          </a:p>
          <a:p>
            <a:r>
              <a:rPr lang="el-GR" dirty="0"/>
              <a:t>Αν επιλέγαμε για παράδειγμα, να καλύψουμε τη  σκηνή του προηγούμενου παραδείγματος με ένα μοναδικό πλάνο, η διάρκειά του θα ήταν ίση με τον πραγματικό χρόνο της δράσης του Χ από το ξύπνημά του μέχρι την ανακάλυψη του φακέλου, σε αντίθεση με την ντεκουπαρισμένη εκδοχή της σκηνής που επιτρέπει χρονικές συντμήσεις</a:t>
            </a:r>
          </a:p>
        </p:txBody>
      </p:sp>
    </p:spTree>
    <p:extLst>
      <p:ext uri="{BB962C8B-B14F-4D97-AF65-F5344CB8AC3E}">
        <p14:creationId xmlns:p14="http://schemas.microsoft.com/office/powerpoint/2010/main" val="3648128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ΜΟΝΟΠΛΑΝΟ</a:t>
            </a:r>
          </a:p>
        </p:txBody>
      </p:sp>
      <p:sp>
        <p:nvSpPr>
          <p:cNvPr id="3" name="Content Placeholder 2"/>
          <p:cNvSpPr>
            <a:spLocks noGrp="1"/>
          </p:cNvSpPr>
          <p:nvPr>
            <p:ph sz="quarter" idx="1"/>
          </p:nvPr>
        </p:nvSpPr>
        <p:spPr/>
        <p:txBody>
          <a:bodyPr>
            <a:normAutofit/>
          </a:bodyPr>
          <a:lstStyle/>
          <a:p>
            <a:r>
              <a:rPr lang="el-GR" dirty="0"/>
              <a:t>Οι κινηματογραφιστές μεταχειρίζονται το μονοπλάνο επιλεκτικά</a:t>
            </a:r>
          </a:p>
          <a:p>
            <a:r>
              <a:rPr lang="el-GR" dirty="0"/>
              <a:t>Η μείξη μονοπλάνων με συντομότερα πλάνα, δημιουργεί παραλληλισμούς και αντιθέσεις μεταξύ των σκηνών</a:t>
            </a:r>
          </a:p>
          <a:p>
            <a:r>
              <a:rPr lang="el-GR" dirty="0"/>
              <a:t>Ο Πολίτης Κέιν ταλαντεύεται ανάμεσα στα μονοπλάνα των σκηνών διαλόγου και στο γρήγορο μοντάζ της σεκάνς με τα επίκαιρα και άλλων σεκάνς</a:t>
            </a:r>
          </a:p>
        </p:txBody>
      </p:sp>
    </p:spTree>
    <p:extLst>
      <p:ext uri="{BB962C8B-B14F-4D97-AF65-F5344CB8AC3E}">
        <p14:creationId xmlns:p14="http://schemas.microsoft.com/office/powerpoint/2010/main" val="4122594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ΜΟΝΟΠΛΑΝΟ</a:t>
            </a:r>
          </a:p>
        </p:txBody>
      </p:sp>
      <p:sp>
        <p:nvSpPr>
          <p:cNvPr id="3" name="Content Placeholder 2"/>
          <p:cNvSpPr>
            <a:spLocks noGrp="1"/>
          </p:cNvSpPr>
          <p:nvPr>
            <p:ph sz="quarter" idx="1"/>
          </p:nvPr>
        </p:nvSpPr>
        <p:spPr/>
        <p:txBody>
          <a:bodyPr/>
          <a:lstStyle/>
          <a:p>
            <a:r>
              <a:rPr lang="el-GR" dirty="0"/>
              <a:t>Άλλοι δημιουργοί όπως ο Χίτσκοκ, ο Μιζογκούτσι, ο Ρενουάρ και ο Ντράγερ, ποικίλλουν συχνά τη διάρκεια των πλάνων ανάλογα με τη λειτουργία της σκηνής μέσα στο σύνολο της ταινίας</a:t>
            </a:r>
          </a:p>
          <a:p>
            <a:r>
              <a:rPr lang="el-GR" dirty="0"/>
              <a:t>Εναλλακτικά ο κινηματογραφιστής μπορεί να γυρίσει ολόκληρη την ταινία με μονοπλάνα</a:t>
            </a:r>
          </a:p>
        </p:txBody>
      </p:sp>
    </p:spTree>
    <p:extLst>
      <p:ext uri="{BB962C8B-B14F-4D97-AF65-F5344CB8AC3E}">
        <p14:creationId xmlns:p14="http://schemas.microsoft.com/office/powerpoint/2010/main" val="3432911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ΜΟΝΟΠΛΑΝΟ</a:t>
            </a:r>
          </a:p>
        </p:txBody>
      </p:sp>
      <p:sp>
        <p:nvSpPr>
          <p:cNvPr id="3" name="Content Placeholder 2"/>
          <p:cNvSpPr>
            <a:spLocks noGrp="1"/>
          </p:cNvSpPr>
          <p:nvPr>
            <p:ph sz="quarter" idx="1"/>
          </p:nvPr>
        </p:nvSpPr>
        <p:spPr/>
        <p:txBody>
          <a:bodyPr>
            <a:normAutofit/>
          </a:bodyPr>
          <a:lstStyle/>
          <a:p>
            <a:pPr algn="just"/>
            <a:r>
              <a:rPr lang="el-GR" i="1" dirty="0"/>
              <a:t>Ο Βρόχος (Η Θηλιά-</a:t>
            </a:r>
            <a:r>
              <a:rPr lang="en-US" i="1" dirty="0"/>
              <a:t>The Rope)</a:t>
            </a:r>
            <a:r>
              <a:rPr lang="el-GR" i="1" dirty="0"/>
              <a:t> </a:t>
            </a:r>
            <a:r>
              <a:rPr lang="el-GR" dirty="0"/>
              <a:t>του Χίτσκοκ είναι φημισμένος γιατί περιλαμβάνει μόνο οκτώ πλάνα, το καθένα από τα οποία διαρκεί όσο ένα ολόκληρο ρολό φιλμ μέσα στην κάμερα</a:t>
            </a:r>
          </a:p>
          <a:p>
            <a:pPr algn="just"/>
            <a:r>
              <a:rPr lang="el-GR" dirty="0"/>
              <a:t>54 χρόνια αργότερα, με τη βοήθεια της ψηφιακής τεχνολογίας, ο Αλεξάντερ Σοκούροφ θα κατόρθωνε το ως τότε ακατόρθωτο, ένα αμιγές μονοπλάνο περιήγησης στις 33 αίθουσες του μουσείου του Ερμιτάζ με 2000 ηθοποιούς και εξαιρετικά σύνθετη κίνηση, διάρκειας 99 λεπτών, για την ταινία του </a:t>
            </a:r>
            <a:r>
              <a:rPr lang="el-GR" i="1" dirty="0"/>
              <a:t>"Ρωσική κιβωτός"</a:t>
            </a:r>
          </a:p>
          <a:p>
            <a:pPr algn="just"/>
            <a:endParaRPr lang="el-GR" dirty="0"/>
          </a:p>
          <a:p>
            <a:pPr marL="0" indent="0" algn="just">
              <a:buNone/>
            </a:pPr>
            <a:endParaRPr lang="el-GR" dirty="0"/>
          </a:p>
        </p:txBody>
      </p:sp>
    </p:spTree>
    <p:extLst>
      <p:ext uri="{BB962C8B-B14F-4D97-AF65-F5344CB8AC3E}">
        <p14:creationId xmlns:p14="http://schemas.microsoft.com/office/powerpoint/2010/main" val="2544920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ΜΟΝΟΠΛΑΝΟ</a:t>
            </a:r>
          </a:p>
        </p:txBody>
      </p:sp>
      <p:sp>
        <p:nvSpPr>
          <p:cNvPr id="3" name="Content Placeholder 2"/>
          <p:cNvSpPr>
            <a:spLocks noGrp="1"/>
          </p:cNvSpPr>
          <p:nvPr>
            <p:ph sz="quarter" idx="1"/>
          </p:nvPr>
        </p:nvSpPr>
        <p:spPr/>
        <p:txBody>
          <a:bodyPr>
            <a:normAutofit/>
          </a:bodyPr>
          <a:lstStyle/>
          <a:p>
            <a:r>
              <a:rPr lang="el-GR" dirty="0"/>
              <a:t>Αν το μονοπλάνο αντικαθιστά πολλές φορές το μοντάζ, δεν θα έπρεπε να μας εκπλήσσει το γεγονός ότι συνδέεται συχνά με το κινούμενο κάδρο</a:t>
            </a:r>
          </a:p>
          <a:p>
            <a:r>
              <a:rPr lang="el-GR" dirty="0"/>
              <a:t>Για ένα μονοπλάνο ο σκηνοθέτης μπορεί να χρησιμοποιεί πανοραμίκ, τράβελινγκ, πλάνα γερανού κτλ. προκειμένου να παρουσιάσει τις συνεχώς μεταβαλλόμενες οπτικές γωνίες που κατά ορισμένους </a:t>
            </a:r>
            <a:r>
              <a:rPr lang="el-GR"/>
              <a:t>τρόπους είναι ανάλογες </a:t>
            </a:r>
            <a:r>
              <a:rPr lang="el-GR" dirty="0"/>
              <a:t>με τις αλλαγές οπτικής που παρέχει το μοντάζ </a:t>
            </a:r>
          </a:p>
          <a:p>
            <a:endParaRPr lang="el-GR" dirty="0"/>
          </a:p>
        </p:txBody>
      </p:sp>
    </p:spTree>
    <p:extLst>
      <p:ext uri="{BB962C8B-B14F-4D97-AF65-F5344CB8AC3E}">
        <p14:creationId xmlns:p14="http://schemas.microsoft.com/office/powerpoint/2010/main" val="36071404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ΜΟΝΟΠΛΑΝΟ</a:t>
            </a:r>
          </a:p>
        </p:txBody>
      </p:sp>
      <p:sp>
        <p:nvSpPr>
          <p:cNvPr id="3" name="Content Placeholder 2"/>
          <p:cNvSpPr>
            <a:spLocks noGrp="1"/>
          </p:cNvSpPr>
          <p:nvPr>
            <p:ph sz="quarter" idx="1"/>
          </p:nvPr>
        </p:nvSpPr>
        <p:spPr/>
        <p:txBody>
          <a:bodyPr/>
          <a:lstStyle/>
          <a:p>
            <a:r>
              <a:rPr lang="el-GR" dirty="0"/>
              <a:t>Τα μονοπλάνα τείνουν να καδράρονται σε μεσαία ή γενικά πλάνα. Έτσι ο θεατής διαθέτει περισσότερες ευκαιρίες να σαρώσει το πλάνο με το βλέμμα του, αναζητώντας επιμέρους ενδιαφέροντα σημεία</a:t>
            </a:r>
          </a:p>
          <a:p>
            <a:r>
              <a:rPr lang="el-GR" dirty="0"/>
              <a:t>Η χρήση του μονοπλάνου δίνει συχνά έμφαση στην υποκριτική, στο σκηνικό, και στο φωτισμό</a:t>
            </a:r>
          </a:p>
        </p:txBody>
      </p:sp>
    </p:spTree>
    <p:extLst>
      <p:ext uri="{BB962C8B-B14F-4D97-AF65-F5344CB8AC3E}">
        <p14:creationId xmlns:p14="http://schemas.microsoft.com/office/powerpoint/2010/main" val="157786160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421</Words>
  <Application>Microsoft Office PowerPoint</Application>
  <PresentationFormat>Ευρεία οθόνη</PresentationFormat>
  <Paragraphs>22</Paragraphs>
  <Slides>8</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8</vt:i4>
      </vt:variant>
    </vt:vector>
  </HeadingPairs>
  <TitlesOfParts>
    <vt:vector size="12" baseType="lpstr">
      <vt:lpstr>Arial</vt:lpstr>
      <vt:lpstr>Calibri</vt:lpstr>
      <vt:lpstr>Calibri Light</vt:lpstr>
      <vt:lpstr>Θέμα του Office</vt:lpstr>
      <vt:lpstr>ΤΟ ΜΟΝΟΠΛΑΝΟ</vt:lpstr>
      <vt:lpstr>ΜΟΝΟΠΛΑΝΟ</vt:lpstr>
      <vt:lpstr>ΜΟΝΟΠΛΑΝΟ</vt:lpstr>
      <vt:lpstr>ΜΟΝΟΠΛΑΝΟ</vt:lpstr>
      <vt:lpstr>ΜΟΝΟΠΛΑΝΟ</vt:lpstr>
      <vt:lpstr>ΜΟΝΟΠΛΑΝΟ</vt:lpstr>
      <vt:lpstr>ΜΟΝΟΠΛΑΝΟ</vt:lpstr>
      <vt:lpstr>ΜΟΝΟΠΛΑΝΟ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ΤΟ ΜΟΝΟΠΛΑΝΟ</dc:title>
  <dc:creator>Lars</dc:creator>
  <cp:lastModifiedBy>Lars</cp:lastModifiedBy>
  <cp:revision>1</cp:revision>
  <dcterms:created xsi:type="dcterms:W3CDTF">2020-05-27T12:05:10Z</dcterms:created>
  <dcterms:modified xsi:type="dcterms:W3CDTF">2020-05-27T12:07:15Z</dcterms:modified>
</cp:coreProperties>
</file>