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256" r:id="rId2"/>
    <p:sldId id="261" r:id="rId3"/>
    <p:sldId id="257" r:id="rId4"/>
    <p:sldId id="258" r:id="rId5"/>
    <p:sldId id="259" r:id="rId6"/>
    <p:sldId id="260" r:id="rId7"/>
    <p:sldId id="273" r:id="rId8"/>
    <p:sldId id="274" r:id="rId9"/>
    <p:sldId id="275" r:id="rId10"/>
    <p:sldId id="280" r:id="rId11"/>
    <p:sldId id="281" r:id="rId12"/>
    <p:sldId id="282" r:id="rId13"/>
    <p:sldId id="283" r:id="rId14"/>
    <p:sldId id="262" r:id="rId15"/>
    <p:sldId id="263" r:id="rId16"/>
    <p:sldId id="264" r:id="rId17"/>
    <p:sldId id="265" r:id="rId18"/>
    <p:sldId id="266" r:id="rId19"/>
    <p:sldId id="267" r:id="rId20"/>
    <p:sldId id="268" r:id="rId21"/>
    <p:sldId id="269" r:id="rId22"/>
    <p:sldId id="270" r:id="rId23"/>
    <p:sldId id="271" r:id="rId24"/>
    <p:sldId id="272" r:id="rId25"/>
    <p:sldId id="276" r:id="rId26"/>
    <p:sldId id="279" r:id="rId27"/>
    <p:sldId id="277" r:id="rId28"/>
    <p:sldId id="278"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60" autoAdjust="0"/>
    <p:restoredTop sz="94600"/>
  </p:normalViewPr>
  <p:slideViewPr>
    <p:cSldViewPr>
      <p:cViewPr varScale="1">
        <p:scale>
          <a:sx n="60" d="100"/>
          <a:sy n="60" d="100"/>
        </p:scale>
        <p:origin x="1452"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47430BBD-FC6D-4755-83D6-ED1121FC593F}"/>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l-GR" altLang="el-GR"/>
          </a:p>
        </p:txBody>
      </p:sp>
      <p:sp>
        <p:nvSpPr>
          <p:cNvPr id="52227" name="Rectangle 3">
            <a:extLst>
              <a:ext uri="{FF2B5EF4-FFF2-40B4-BE49-F238E27FC236}">
                <a16:creationId xmlns:a16="http://schemas.microsoft.com/office/drawing/2014/main" id="{CFD3A22A-FE01-4D83-8A91-3989A12F6D4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l-GR" altLang="el-GR"/>
          </a:p>
        </p:txBody>
      </p:sp>
      <p:sp>
        <p:nvSpPr>
          <p:cNvPr id="3076" name="Rectangle 4">
            <a:extLst>
              <a:ext uri="{FF2B5EF4-FFF2-40B4-BE49-F238E27FC236}">
                <a16:creationId xmlns:a16="http://schemas.microsoft.com/office/drawing/2014/main" id="{C65ED292-76B4-4869-9AA5-FE81E6795CC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2229" name="Rectangle 5">
            <a:extLst>
              <a:ext uri="{FF2B5EF4-FFF2-40B4-BE49-F238E27FC236}">
                <a16:creationId xmlns:a16="http://schemas.microsoft.com/office/drawing/2014/main" id="{1BF78350-9579-43D6-9EBF-4AEFD6ED0451}"/>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noProof="0"/>
              <a:t>Click to edit Master text styles</a:t>
            </a:r>
          </a:p>
          <a:p>
            <a:pPr lvl="1"/>
            <a:r>
              <a:rPr lang="el-GR" altLang="el-GR" noProof="0"/>
              <a:t>Second level</a:t>
            </a:r>
          </a:p>
          <a:p>
            <a:pPr lvl="2"/>
            <a:r>
              <a:rPr lang="el-GR" altLang="el-GR" noProof="0"/>
              <a:t>Third level</a:t>
            </a:r>
          </a:p>
          <a:p>
            <a:pPr lvl="3"/>
            <a:r>
              <a:rPr lang="el-GR" altLang="el-GR" noProof="0"/>
              <a:t>Fourth level</a:t>
            </a:r>
          </a:p>
          <a:p>
            <a:pPr lvl="4"/>
            <a:r>
              <a:rPr lang="el-GR" altLang="el-GR" noProof="0"/>
              <a:t>Fifth level</a:t>
            </a:r>
          </a:p>
        </p:txBody>
      </p:sp>
      <p:sp>
        <p:nvSpPr>
          <p:cNvPr id="52230" name="Rectangle 6">
            <a:extLst>
              <a:ext uri="{FF2B5EF4-FFF2-40B4-BE49-F238E27FC236}">
                <a16:creationId xmlns:a16="http://schemas.microsoft.com/office/drawing/2014/main" id="{B9FE36C7-CF56-4C03-A241-40DB8E0CD93D}"/>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l-GR" altLang="el-GR"/>
          </a:p>
        </p:txBody>
      </p:sp>
      <p:sp>
        <p:nvSpPr>
          <p:cNvPr id="52231" name="Rectangle 7">
            <a:extLst>
              <a:ext uri="{FF2B5EF4-FFF2-40B4-BE49-F238E27FC236}">
                <a16:creationId xmlns:a16="http://schemas.microsoft.com/office/drawing/2014/main" id="{93954BDF-E619-48C9-8E36-2F042C48C39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51D560-CCB4-47D4-80C6-BD1D4408915F}"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Θέση εικόνας διαφάνειας 1">
            <a:extLst>
              <a:ext uri="{FF2B5EF4-FFF2-40B4-BE49-F238E27FC236}">
                <a16:creationId xmlns:a16="http://schemas.microsoft.com/office/drawing/2014/main" id="{5C200F76-5ED8-44CD-9A99-F7B43788AB8A}"/>
              </a:ext>
            </a:extLst>
          </p:cNvPr>
          <p:cNvSpPr>
            <a:spLocks noGrp="1" noRot="1" noChangeAspect="1" noChangeArrowheads="1" noTextEdit="1"/>
          </p:cNvSpPr>
          <p:nvPr>
            <p:ph type="sldImg"/>
          </p:nvPr>
        </p:nvSpPr>
        <p:spPr>
          <a:ln/>
        </p:spPr>
      </p:sp>
      <p:sp>
        <p:nvSpPr>
          <p:cNvPr id="5123" name="Θέση σημειώσεων 2">
            <a:extLst>
              <a:ext uri="{FF2B5EF4-FFF2-40B4-BE49-F238E27FC236}">
                <a16:creationId xmlns:a16="http://schemas.microsoft.com/office/drawing/2014/main" id="{AD7FDC76-FFE3-49FB-8B1A-526471F3A582}"/>
              </a:ext>
            </a:extLst>
          </p:cNvPr>
          <p:cNvSpPr>
            <a:spLocks noGrp="1" noChangeArrowheads="1"/>
          </p:cNvSpPr>
          <p:nvPr>
            <p:ph type="body" idx="1"/>
          </p:nvPr>
        </p:nvSpPr>
        <p:spPr>
          <a:noFill/>
        </p:spPr>
        <p:txBody>
          <a:bodyPr/>
          <a:lstStyle/>
          <a:p>
            <a:pPr eaLnBrk="1" hangingPunct="1"/>
            <a:endParaRPr lang="el-GR" altLang="el-GR"/>
          </a:p>
        </p:txBody>
      </p:sp>
      <p:sp>
        <p:nvSpPr>
          <p:cNvPr id="5124" name="Θέση αριθμού διαφάνειας 3">
            <a:extLst>
              <a:ext uri="{FF2B5EF4-FFF2-40B4-BE49-F238E27FC236}">
                <a16:creationId xmlns:a16="http://schemas.microsoft.com/office/drawing/2014/main" id="{EF93D85D-988F-4D3C-AF66-FB998A0408FC}"/>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0042FD4-0197-432B-9887-767169E1E236}" type="slidenum">
              <a:rPr lang="el-GR" altLang="el-GR"/>
              <a:pPr/>
              <a:t>1</a:t>
            </a:fld>
            <a:endParaRPr lang="el-GR" alt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E051D560-CCB4-47D4-80C6-BD1D4408915F}" type="slidenum">
              <a:rPr lang="el-GR" altLang="el-GR" smtClean="0"/>
              <a:pPr>
                <a:defRPr/>
              </a:pPr>
              <a:t>10</a:t>
            </a:fld>
            <a:endParaRPr lang="el-GR" altLang="el-GR"/>
          </a:p>
        </p:txBody>
      </p:sp>
    </p:spTree>
    <p:extLst>
      <p:ext uri="{BB962C8B-B14F-4D97-AF65-F5344CB8AC3E}">
        <p14:creationId xmlns:p14="http://schemas.microsoft.com/office/powerpoint/2010/main" val="648639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E051D560-CCB4-47D4-80C6-BD1D4408915F}" type="slidenum">
              <a:rPr lang="el-GR" altLang="el-GR" smtClean="0"/>
              <a:pPr>
                <a:defRPr/>
              </a:pPr>
              <a:t>11</a:t>
            </a:fld>
            <a:endParaRPr lang="el-GR" altLang="el-GR"/>
          </a:p>
        </p:txBody>
      </p:sp>
    </p:spTree>
    <p:extLst>
      <p:ext uri="{BB962C8B-B14F-4D97-AF65-F5344CB8AC3E}">
        <p14:creationId xmlns:p14="http://schemas.microsoft.com/office/powerpoint/2010/main" val="3102538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E051D560-CCB4-47D4-80C6-BD1D4408915F}" type="slidenum">
              <a:rPr lang="el-GR" altLang="el-GR" smtClean="0"/>
              <a:pPr>
                <a:defRPr/>
              </a:pPr>
              <a:t>12</a:t>
            </a:fld>
            <a:endParaRPr lang="el-GR" altLang="el-GR"/>
          </a:p>
        </p:txBody>
      </p:sp>
    </p:spTree>
    <p:extLst>
      <p:ext uri="{BB962C8B-B14F-4D97-AF65-F5344CB8AC3E}">
        <p14:creationId xmlns:p14="http://schemas.microsoft.com/office/powerpoint/2010/main" val="21233285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E051D560-CCB4-47D4-80C6-BD1D4408915F}" type="slidenum">
              <a:rPr lang="el-GR" altLang="el-GR" smtClean="0"/>
              <a:pPr>
                <a:defRPr/>
              </a:pPr>
              <a:t>13</a:t>
            </a:fld>
            <a:endParaRPr lang="el-GR" altLang="el-GR"/>
          </a:p>
        </p:txBody>
      </p:sp>
    </p:spTree>
    <p:extLst>
      <p:ext uri="{BB962C8B-B14F-4D97-AF65-F5344CB8AC3E}">
        <p14:creationId xmlns:p14="http://schemas.microsoft.com/office/powerpoint/2010/main" val="4156254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Θέση εικόνας διαφάνειας 1">
            <a:extLst>
              <a:ext uri="{FF2B5EF4-FFF2-40B4-BE49-F238E27FC236}">
                <a16:creationId xmlns:a16="http://schemas.microsoft.com/office/drawing/2014/main" id="{7DC57C0D-1D73-4EBD-AB30-4F7F41713F8C}"/>
              </a:ext>
            </a:extLst>
          </p:cNvPr>
          <p:cNvSpPr>
            <a:spLocks noGrp="1" noRot="1" noChangeAspect="1" noChangeArrowheads="1" noTextEdit="1"/>
          </p:cNvSpPr>
          <p:nvPr>
            <p:ph type="sldImg"/>
          </p:nvPr>
        </p:nvSpPr>
        <p:spPr>
          <a:ln/>
        </p:spPr>
      </p:sp>
      <p:sp>
        <p:nvSpPr>
          <p:cNvPr id="23555" name="Θέση σημειώσεων 2">
            <a:extLst>
              <a:ext uri="{FF2B5EF4-FFF2-40B4-BE49-F238E27FC236}">
                <a16:creationId xmlns:a16="http://schemas.microsoft.com/office/drawing/2014/main" id="{D92C3E2D-98D0-4E8C-9D63-BF1D0C5D7437}"/>
              </a:ext>
            </a:extLst>
          </p:cNvPr>
          <p:cNvSpPr>
            <a:spLocks noGrp="1" noChangeArrowheads="1"/>
          </p:cNvSpPr>
          <p:nvPr>
            <p:ph type="body" idx="1"/>
          </p:nvPr>
        </p:nvSpPr>
        <p:spPr>
          <a:noFill/>
        </p:spPr>
        <p:txBody>
          <a:bodyPr/>
          <a:lstStyle/>
          <a:p>
            <a:pPr eaLnBrk="1" hangingPunct="1"/>
            <a:endParaRPr lang="el-GR" altLang="el-GR"/>
          </a:p>
        </p:txBody>
      </p:sp>
      <p:sp>
        <p:nvSpPr>
          <p:cNvPr id="23556" name="Θέση αριθμού διαφάνειας 3">
            <a:extLst>
              <a:ext uri="{FF2B5EF4-FFF2-40B4-BE49-F238E27FC236}">
                <a16:creationId xmlns:a16="http://schemas.microsoft.com/office/drawing/2014/main" id="{8A0BD2D4-17C1-402D-92B5-7D58DDBA64D0}"/>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9D8819-E06B-4BE2-8F3B-153BB291E9FD}" type="slidenum">
              <a:rPr lang="el-GR" altLang="el-GR"/>
              <a:pPr/>
              <a:t>14</a:t>
            </a:fld>
            <a:endParaRPr lang="el-GR" alt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Θέση εικόνας διαφάνειας 1">
            <a:extLst>
              <a:ext uri="{FF2B5EF4-FFF2-40B4-BE49-F238E27FC236}">
                <a16:creationId xmlns:a16="http://schemas.microsoft.com/office/drawing/2014/main" id="{95486E07-1FDD-4844-B5AF-6DF5C8F8CB5D}"/>
              </a:ext>
            </a:extLst>
          </p:cNvPr>
          <p:cNvSpPr>
            <a:spLocks noGrp="1" noRot="1" noChangeAspect="1" noChangeArrowheads="1" noTextEdit="1"/>
          </p:cNvSpPr>
          <p:nvPr>
            <p:ph type="sldImg"/>
          </p:nvPr>
        </p:nvSpPr>
        <p:spPr>
          <a:ln/>
        </p:spPr>
      </p:sp>
      <p:sp>
        <p:nvSpPr>
          <p:cNvPr id="25603" name="Θέση σημειώσεων 2">
            <a:extLst>
              <a:ext uri="{FF2B5EF4-FFF2-40B4-BE49-F238E27FC236}">
                <a16:creationId xmlns:a16="http://schemas.microsoft.com/office/drawing/2014/main" id="{3322C582-3D05-47C1-9B62-613CFBB7EA95}"/>
              </a:ext>
            </a:extLst>
          </p:cNvPr>
          <p:cNvSpPr>
            <a:spLocks noGrp="1" noChangeArrowheads="1"/>
          </p:cNvSpPr>
          <p:nvPr>
            <p:ph type="body" idx="1"/>
          </p:nvPr>
        </p:nvSpPr>
        <p:spPr>
          <a:noFill/>
        </p:spPr>
        <p:txBody>
          <a:bodyPr/>
          <a:lstStyle/>
          <a:p>
            <a:pPr eaLnBrk="1" hangingPunct="1"/>
            <a:endParaRPr lang="el-GR" altLang="el-GR"/>
          </a:p>
        </p:txBody>
      </p:sp>
      <p:sp>
        <p:nvSpPr>
          <p:cNvPr id="25604" name="Θέση αριθμού διαφάνειας 3">
            <a:extLst>
              <a:ext uri="{FF2B5EF4-FFF2-40B4-BE49-F238E27FC236}">
                <a16:creationId xmlns:a16="http://schemas.microsoft.com/office/drawing/2014/main" id="{A08377DC-C0D9-4F1C-9B9E-165DA145370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65816E0-AFF8-4A64-8F70-41C23A885A75}" type="slidenum">
              <a:rPr lang="el-GR" altLang="el-GR"/>
              <a:pPr/>
              <a:t>15</a:t>
            </a:fld>
            <a:endParaRPr lang="el-GR" alt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εικόνας διαφάνειας 1">
            <a:extLst>
              <a:ext uri="{FF2B5EF4-FFF2-40B4-BE49-F238E27FC236}">
                <a16:creationId xmlns:a16="http://schemas.microsoft.com/office/drawing/2014/main" id="{FC48A1AD-D317-4B61-84F8-C408554CD798}"/>
              </a:ext>
            </a:extLst>
          </p:cNvPr>
          <p:cNvSpPr>
            <a:spLocks noGrp="1" noRot="1" noChangeAspect="1" noChangeArrowheads="1" noTextEdit="1"/>
          </p:cNvSpPr>
          <p:nvPr>
            <p:ph type="sldImg"/>
          </p:nvPr>
        </p:nvSpPr>
        <p:spPr>
          <a:ln/>
        </p:spPr>
      </p:sp>
      <p:sp>
        <p:nvSpPr>
          <p:cNvPr id="27651" name="Θέση σημειώσεων 2">
            <a:extLst>
              <a:ext uri="{FF2B5EF4-FFF2-40B4-BE49-F238E27FC236}">
                <a16:creationId xmlns:a16="http://schemas.microsoft.com/office/drawing/2014/main" id="{3DF8E3F3-0E9B-4C4F-8AEA-26D7E6B30803}"/>
              </a:ext>
            </a:extLst>
          </p:cNvPr>
          <p:cNvSpPr>
            <a:spLocks noGrp="1" noChangeArrowheads="1"/>
          </p:cNvSpPr>
          <p:nvPr>
            <p:ph type="body" idx="1"/>
          </p:nvPr>
        </p:nvSpPr>
        <p:spPr>
          <a:noFill/>
        </p:spPr>
        <p:txBody>
          <a:bodyPr/>
          <a:lstStyle/>
          <a:p>
            <a:pPr eaLnBrk="1" hangingPunct="1"/>
            <a:endParaRPr lang="el-GR" altLang="el-GR"/>
          </a:p>
        </p:txBody>
      </p:sp>
      <p:sp>
        <p:nvSpPr>
          <p:cNvPr id="27652" name="Θέση αριθμού διαφάνειας 3">
            <a:extLst>
              <a:ext uri="{FF2B5EF4-FFF2-40B4-BE49-F238E27FC236}">
                <a16:creationId xmlns:a16="http://schemas.microsoft.com/office/drawing/2014/main" id="{AAF15397-EB68-4E9E-8A3E-F840903E102C}"/>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D1F3E23-D28A-401B-86BB-E3791EC9FDEC}" type="slidenum">
              <a:rPr lang="el-GR" altLang="el-GR"/>
              <a:pPr/>
              <a:t>16</a:t>
            </a:fld>
            <a:endParaRPr lang="el-GR" alt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Θέση εικόνας διαφάνειας 1">
            <a:extLst>
              <a:ext uri="{FF2B5EF4-FFF2-40B4-BE49-F238E27FC236}">
                <a16:creationId xmlns:a16="http://schemas.microsoft.com/office/drawing/2014/main" id="{798E50F8-69ED-4C05-93B4-AF9BD88D7F7D}"/>
              </a:ext>
            </a:extLst>
          </p:cNvPr>
          <p:cNvSpPr>
            <a:spLocks noGrp="1" noRot="1" noChangeAspect="1" noChangeArrowheads="1" noTextEdit="1"/>
          </p:cNvSpPr>
          <p:nvPr>
            <p:ph type="sldImg"/>
          </p:nvPr>
        </p:nvSpPr>
        <p:spPr>
          <a:ln/>
        </p:spPr>
      </p:sp>
      <p:sp>
        <p:nvSpPr>
          <p:cNvPr id="29699" name="Θέση σημειώσεων 2">
            <a:extLst>
              <a:ext uri="{FF2B5EF4-FFF2-40B4-BE49-F238E27FC236}">
                <a16:creationId xmlns:a16="http://schemas.microsoft.com/office/drawing/2014/main" id="{C03DD715-FD19-4D4B-9A09-7D1DBB5C9343}"/>
              </a:ext>
            </a:extLst>
          </p:cNvPr>
          <p:cNvSpPr>
            <a:spLocks noGrp="1" noChangeArrowheads="1"/>
          </p:cNvSpPr>
          <p:nvPr>
            <p:ph type="body" idx="1"/>
          </p:nvPr>
        </p:nvSpPr>
        <p:spPr>
          <a:noFill/>
        </p:spPr>
        <p:txBody>
          <a:bodyPr/>
          <a:lstStyle/>
          <a:p>
            <a:pPr eaLnBrk="1" hangingPunct="1"/>
            <a:endParaRPr lang="el-GR" altLang="el-GR"/>
          </a:p>
        </p:txBody>
      </p:sp>
      <p:sp>
        <p:nvSpPr>
          <p:cNvPr id="29700" name="Θέση αριθμού διαφάνειας 3">
            <a:extLst>
              <a:ext uri="{FF2B5EF4-FFF2-40B4-BE49-F238E27FC236}">
                <a16:creationId xmlns:a16="http://schemas.microsoft.com/office/drawing/2014/main" id="{DCB10C05-7137-4E53-8290-0A13F9449B4E}"/>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D143BE-E750-46A6-A74E-31EEB4CE6736}" type="slidenum">
              <a:rPr lang="el-GR" altLang="el-GR"/>
              <a:pPr/>
              <a:t>17</a:t>
            </a:fld>
            <a:endParaRPr lang="el-GR" alt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Θέση εικόνας διαφάνειας 1">
            <a:extLst>
              <a:ext uri="{FF2B5EF4-FFF2-40B4-BE49-F238E27FC236}">
                <a16:creationId xmlns:a16="http://schemas.microsoft.com/office/drawing/2014/main" id="{9A20093C-83DB-4E64-8C29-4A8A5E62634D}"/>
              </a:ext>
            </a:extLst>
          </p:cNvPr>
          <p:cNvSpPr>
            <a:spLocks noGrp="1" noRot="1" noChangeAspect="1" noChangeArrowheads="1" noTextEdit="1"/>
          </p:cNvSpPr>
          <p:nvPr>
            <p:ph type="sldImg"/>
          </p:nvPr>
        </p:nvSpPr>
        <p:spPr>
          <a:ln/>
        </p:spPr>
      </p:sp>
      <p:sp>
        <p:nvSpPr>
          <p:cNvPr id="31747" name="Θέση σημειώσεων 2">
            <a:extLst>
              <a:ext uri="{FF2B5EF4-FFF2-40B4-BE49-F238E27FC236}">
                <a16:creationId xmlns:a16="http://schemas.microsoft.com/office/drawing/2014/main" id="{80772B82-53CA-43DF-A2F3-4D84B71033D8}"/>
              </a:ext>
            </a:extLst>
          </p:cNvPr>
          <p:cNvSpPr>
            <a:spLocks noGrp="1" noChangeArrowheads="1"/>
          </p:cNvSpPr>
          <p:nvPr>
            <p:ph type="body" idx="1"/>
          </p:nvPr>
        </p:nvSpPr>
        <p:spPr>
          <a:noFill/>
        </p:spPr>
        <p:txBody>
          <a:bodyPr/>
          <a:lstStyle/>
          <a:p>
            <a:pPr eaLnBrk="1" hangingPunct="1"/>
            <a:endParaRPr lang="el-GR" altLang="el-GR"/>
          </a:p>
        </p:txBody>
      </p:sp>
      <p:sp>
        <p:nvSpPr>
          <p:cNvPr id="31748" name="Θέση αριθμού διαφάνειας 3">
            <a:extLst>
              <a:ext uri="{FF2B5EF4-FFF2-40B4-BE49-F238E27FC236}">
                <a16:creationId xmlns:a16="http://schemas.microsoft.com/office/drawing/2014/main" id="{B39A7D5A-91E5-4924-9643-70BDD63AB87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91BF1E-22A4-497D-B2FC-83202CF796CA}" type="slidenum">
              <a:rPr lang="el-GR" altLang="el-GR"/>
              <a:pPr/>
              <a:t>18</a:t>
            </a:fld>
            <a:endParaRPr lang="el-GR" alt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Θέση εικόνας διαφάνειας 1">
            <a:extLst>
              <a:ext uri="{FF2B5EF4-FFF2-40B4-BE49-F238E27FC236}">
                <a16:creationId xmlns:a16="http://schemas.microsoft.com/office/drawing/2014/main" id="{7D0F9F6A-E5F1-4529-9BE9-2F12F8586226}"/>
              </a:ext>
            </a:extLst>
          </p:cNvPr>
          <p:cNvSpPr>
            <a:spLocks noGrp="1" noRot="1" noChangeAspect="1" noChangeArrowheads="1" noTextEdit="1"/>
          </p:cNvSpPr>
          <p:nvPr>
            <p:ph type="sldImg"/>
          </p:nvPr>
        </p:nvSpPr>
        <p:spPr>
          <a:ln/>
        </p:spPr>
      </p:sp>
      <p:sp>
        <p:nvSpPr>
          <p:cNvPr id="33795" name="Θέση σημειώσεων 2">
            <a:extLst>
              <a:ext uri="{FF2B5EF4-FFF2-40B4-BE49-F238E27FC236}">
                <a16:creationId xmlns:a16="http://schemas.microsoft.com/office/drawing/2014/main" id="{8196FD2A-5392-441E-A5DD-62F745B3341B}"/>
              </a:ext>
            </a:extLst>
          </p:cNvPr>
          <p:cNvSpPr>
            <a:spLocks noGrp="1" noChangeArrowheads="1"/>
          </p:cNvSpPr>
          <p:nvPr>
            <p:ph type="body" idx="1"/>
          </p:nvPr>
        </p:nvSpPr>
        <p:spPr>
          <a:noFill/>
        </p:spPr>
        <p:txBody>
          <a:bodyPr/>
          <a:lstStyle/>
          <a:p>
            <a:pPr eaLnBrk="1" hangingPunct="1"/>
            <a:endParaRPr lang="el-GR" altLang="el-GR"/>
          </a:p>
        </p:txBody>
      </p:sp>
      <p:sp>
        <p:nvSpPr>
          <p:cNvPr id="33796" name="Θέση αριθμού διαφάνειας 3">
            <a:extLst>
              <a:ext uri="{FF2B5EF4-FFF2-40B4-BE49-F238E27FC236}">
                <a16:creationId xmlns:a16="http://schemas.microsoft.com/office/drawing/2014/main" id="{93AE9AEA-CACC-41F1-A67F-6D533C8BDE51}"/>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8F3474F-A5A8-48B7-82BD-2BDE81CC0F4C}" type="slidenum">
              <a:rPr lang="el-GR" altLang="el-GR"/>
              <a:pPr/>
              <a:t>19</a:t>
            </a:fld>
            <a:endParaRPr lang="el-GR" alt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Θέση εικόνας διαφάνειας 1">
            <a:extLst>
              <a:ext uri="{FF2B5EF4-FFF2-40B4-BE49-F238E27FC236}">
                <a16:creationId xmlns:a16="http://schemas.microsoft.com/office/drawing/2014/main" id="{7B14F45F-F1B0-4A4B-B52E-40FA2E94502E}"/>
              </a:ext>
            </a:extLst>
          </p:cNvPr>
          <p:cNvSpPr>
            <a:spLocks noGrp="1" noRot="1" noChangeAspect="1" noChangeArrowheads="1" noTextEdit="1"/>
          </p:cNvSpPr>
          <p:nvPr>
            <p:ph type="sldImg"/>
          </p:nvPr>
        </p:nvSpPr>
        <p:spPr>
          <a:ln/>
        </p:spPr>
      </p:sp>
      <p:sp>
        <p:nvSpPr>
          <p:cNvPr id="7171" name="Θέση σημειώσεων 2">
            <a:extLst>
              <a:ext uri="{FF2B5EF4-FFF2-40B4-BE49-F238E27FC236}">
                <a16:creationId xmlns:a16="http://schemas.microsoft.com/office/drawing/2014/main" id="{C6BBBAD7-8D14-4054-A764-24989E7B2F74}"/>
              </a:ext>
            </a:extLst>
          </p:cNvPr>
          <p:cNvSpPr>
            <a:spLocks noGrp="1" noChangeArrowheads="1"/>
          </p:cNvSpPr>
          <p:nvPr>
            <p:ph type="body" idx="1"/>
          </p:nvPr>
        </p:nvSpPr>
        <p:spPr>
          <a:noFill/>
        </p:spPr>
        <p:txBody>
          <a:bodyPr/>
          <a:lstStyle/>
          <a:p>
            <a:pPr eaLnBrk="1" hangingPunct="1"/>
            <a:endParaRPr lang="el-GR" altLang="el-GR"/>
          </a:p>
        </p:txBody>
      </p:sp>
      <p:sp>
        <p:nvSpPr>
          <p:cNvPr id="7172" name="Θέση αριθμού διαφάνειας 3">
            <a:extLst>
              <a:ext uri="{FF2B5EF4-FFF2-40B4-BE49-F238E27FC236}">
                <a16:creationId xmlns:a16="http://schemas.microsoft.com/office/drawing/2014/main" id="{C663BE29-C07D-43CC-AA5B-A670A4A82047}"/>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E726594-7090-4C7F-8127-A5BDCA50D154}" type="slidenum">
              <a:rPr lang="el-GR" altLang="el-GR"/>
              <a:pPr/>
              <a:t>2</a:t>
            </a:fld>
            <a:endParaRPr lang="el-GR" alt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Θέση εικόνας διαφάνειας 1">
            <a:extLst>
              <a:ext uri="{FF2B5EF4-FFF2-40B4-BE49-F238E27FC236}">
                <a16:creationId xmlns:a16="http://schemas.microsoft.com/office/drawing/2014/main" id="{1BD79F1E-6DD8-4A5F-9C94-8F8882A5AB98}"/>
              </a:ext>
            </a:extLst>
          </p:cNvPr>
          <p:cNvSpPr>
            <a:spLocks noGrp="1" noRot="1" noChangeAspect="1" noChangeArrowheads="1" noTextEdit="1"/>
          </p:cNvSpPr>
          <p:nvPr>
            <p:ph type="sldImg"/>
          </p:nvPr>
        </p:nvSpPr>
        <p:spPr>
          <a:ln/>
        </p:spPr>
      </p:sp>
      <p:sp>
        <p:nvSpPr>
          <p:cNvPr id="35843" name="Θέση σημειώσεων 2">
            <a:extLst>
              <a:ext uri="{FF2B5EF4-FFF2-40B4-BE49-F238E27FC236}">
                <a16:creationId xmlns:a16="http://schemas.microsoft.com/office/drawing/2014/main" id="{D26CD154-FD09-4ED4-BDE2-5D791FCDDA59}"/>
              </a:ext>
            </a:extLst>
          </p:cNvPr>
          <p:cNvSpPr>
            <a:spLocks noGrp="1" noChangeArrowheads="1"/>
          </p:cNvSpPr>
          <p:nvPr>
            <p:ph type="body" idx="1"/>
          </p:nvPr>
        </p:nvSpPr>
        <p:spPr>
          <a:noFill/>
        </p:spPr>
        <p:txBody>
          <a:bodyPr/>
          <a:lstStyle/>
          <a:p>
            <a:pPr eaLnBrk="1" hangingPunct="1"/>
            <a:endParaRPr lang="el-GR" altLang="el-GR"/>
          </a:p>
        </p:txBody>
      </p:sp>
      <p:sp>
        <p:nvSpPr>
          <p:cNvPr id="35844" name="Θέση αριθμού διαφάνειας 3">
            <a:extLst>
              <a:ext uri="{FF2B5EF4-FFF2-40B4-BE49-F238E27FC236}">
                <a16:creationId xmlns:a16="http://schemas.microsoft.com/office/drawing/2014/main" id="{CA2FBA5C-7D90-4576-9D7C-117AB2B7A8BD}"/>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6684E12-7155-45ED-8D0D-91A3310C902F}" type="slidenum">
              <a:rPr lang="el-GR" altLang="el-GR"/>
              <a:pPr/>
              <a:t>20</a:t>
            </a:fld>
            <a:endParaRPr lang="el-GR" alt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Θέση εικόνας διαφάνειας 1">
            <a:extLst>
              <a:ext uri="{FF2B5EF4-FFF2-40B4-BE49-F238E27FC236}">
                <a16:creationId xmlns:a16="http://schemas.microsoft.com/office/drawing/2014/main" id="{9E58E0FF-F0E3-4D1C-848F-AE14E8AE7966}"/>
              </a:ext>
            </a:extLst>
          </p:cNvPr>
          <p:cNvSpPr>
            <a:spLocks noGrp="1" noRot="1" noChangeAspect="1" noChangeArrowheads="1" noTextEdit="1"/>
          </p:cNvSpPr>
          <p:nvPr>
            <p:ph type="sldImg"/>
          </p:nvPr>
        </p:nvSpPr>
        <p:spPr>
          <a:ln/>
        </p:spPr>
      </p:sp>
      <p:sp>
        <p:nvSpPr>
          <p:cNvPr id="37891" name="Θέση σημειώσεων 2">
            <a:extLst>
              <a:ext uri="{FF2B5EF4-FFF2-40B4-BE49-F238E27FC236}">
                <a16:creationId xmlns:a16="http://schemas.microsoft.com/office/drawing/2014/main" id="{DD94EEAD-E99B-4C90-9630-B6ABDDE8DDE0}"/>
              </a:ext>
            </a:extLst>
          </p:cNvPr>
          <p:cNvSpPr>
            <a:spLocks noGrp="1" noChangeArrowheads="1"/>
          </p:cNvSpPr>
          <p:nvPr>
            <p:ph type="body" idx="1"/>
          </p:nvPr>
        </p:nvSpPr>
        <p:spPr>
          <a:noFill/>
        </p:spPr>
        <p:txBody>
          <a:bodyPr/>
          <a:lstStyle/>
          <a:p>
            <a:pPr eaLnBrk="1" hangingPunct="1"/>
            <a:endParaRPr lang="el-GR" altLang="el-GR"/>
          </a:p>
        </p:txBody>
      </p:sp>
      <p:sp>
        <p:nvSpPr>
          <p:cNvPr id="37892" name="Θέση αριθμού διαφάνειας 3">
            <a:extLst>
              <a:ext uri="{FF2B5EF4-FFF2-40B4-BE49-F238E27FC236}">
                <a16:creationId xmlns:a16="http://schemas.microsoft.com/office/drawing/2014/main" id="{FBA24EE2-4498-46B2-8BD7-8985FDD54AD1}"/>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11EA1D-A217-440B-A044-BE3D4D0D5AFA}" type="slidenum">
              <a:rPr lang="el-GR" altLang="el-GR"/>
              <a:pPr/>
              <a:t>21</a:t>
            </a:fld>
            <a:endParaRPr lang="el-GR" alt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Θέση εικόνας διαφάνειας 1">
            <a:extLst>
              <a:ext uri="{FF2B5EF4-FFF2-40B4-BE49-F238E27FC236}">
                <a16:creationId xmlns:a16="http://schemas.microsoft.com/office/drawing/2014/main" id="{0DE54FFA-666B-4E31-8D8D-5D50D4B2B50F}"/>
              </a:ext>
            </a:extLst>
          </p:cNvPr>
          <p:cNvSpPr>
            <a:spLocks noGrp="1" noRot="1" noChangeAspect="1" noChangeArrowheads="1" noTextEdit="1"/>
          </p:cNvSpPr>
          <p:nvPr>
            <p:ph type="sldImg"/>
          </p:nvPr>
        </p:nvSpPr>
        <p:spPr>
          <a:ln/>
        </p:spPr>
      </p:sp>
      <p:sp>
        <p:nvSpPr>
          <p:cNvPr id="39939" name="Θέση σημειώσεων 2">
            <a:extLst>
              <a:ext uri="{FF2B5EF4-FFF2-40B4-BE49-F238E27FC236}">
                <a16:creationId xmlns:a16="http://schemas.microsoft.com/office/drawing/2014/main" id="{A9B0D54A-F02E-43D8-8224-26B0C5891F99}"/>
              </a:ext>
            </a:extLst>
          </p:cNvPr>
          <p:cNvSpPr>
            <a:spLocks noGrp="1" noChangeArrowheads="1"/>
          </p:cNvSpPr>
          <p:nvPr>
            <p:ph type="body" idx="1"/>
          </p:nvPr>
        </p:nvSpPr>
        <p:spPr>
          <a:noFill/>
        </p:spPr>
        <p:txBody>
          <a:bodyPr/>
          <a:lstStyle/>
          <a:p>
            <a:pPr eaLnBrk="1" hangingPunct="1"/>
            <a:endParaRPr lang="el-GR" altLang="el-GR"/>
          </a:p>
        </p:txBody>
      </p:sp>
      <p:sp>
        <p:nvSpPr>
          <p:cNvPr id="39940" name="Θέση αριθμού διαφάνειας 3">
            <a:extLst>
              <a:ext uri="{FF2B5EF4-FFF2-40B4-BE49-F238E27FC236}">
                <a16:creationId xmlns:a16="http://schemas.microsoft.com/office/drawing/2014/main" id="{D92204C8-55D8-47B7-A5B2-F9BD7E62F961}"/>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1F081E0-92D2-4CD7-BE5D-B27D293513DD}" type="slidenum">
              <a:rPr lang="el-GR" altLang="el-GR"/>
              <a:pPr/>
              <a:t>22</a:t>
            </a:fld>
            <a:endParaRPr lang="el-GR" alt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Θέση εικόνας διαφάνειας 1">
            <a:extLst>
              <a:ext uri="{FF2B5EF4-FFF2-40B4-BE49-F238E27FC236}">
                <a16:creationId xmlns:a16="http://schemas.microsoft.com/office/drawing/2014/main" id="{B79DD053-4B91-437B-9E38-6E5AD2E6164B}"/>
              </a:ext>
            </a:extLst>
          </p:cNvPr>
          <p:cNvSpPr>
            <a:spLocks noGrp="1" noRot="1" noChangeAspect="1" noChangeArrowheads="1" noTextEdit="1"/>
          </p:cNvSpPr>
          <p:nvPr>
            <p:ph type="sldImg"/>
          </p:nvPr>
        </p:nvSpPr>
        <p:spPr>
          <a:ln/>
        </p:spPr>
      </p:sp>
      <p:sp>
        <p:nvSpPr>
          <p:cNvPr id="41987" name="Θέση σημειώσεων 2">
            <a:extLst>
              <a:ext uri="{FF2B5EF4-FFF2-40B4-BE49-F238E27FC236}">
                <a16:creationId xmlns:a16="http://schemas.microsoft.com/office/drawing/2014/main" id="{9B5D6C60-5BF7-4B63-94D5-72823FD3641D}"/>
              </a:ext>
            </a:extLst>
          </p:cNvPr>
          <p:cNvSpPr>
            <a:spLocks noGrp="1" noChangeArrowheads="1"/>
          </p:cNvSpPr>
          <p:nvPr>
            <p:ph type="body" idx="1"/>
          </p:nvPr>
        </p:nvSpPr>
        <p:spPr>
          <a:noFill/>
        </p:spPr>
        <p:txBody>
          <a:bodyPr/>
          <a:lstStyle/>
          <a:p>
            <a:pPr eaLnBrk="1" hangingPunct="1"/>
            <a:endParaRPr lang="el-GR" altLang="el-GR"/>
          </a:p>
        </p:txBody>
      </p:sp>
      <p:sp>
        <p:nvSpPr>
          <p:cNvPr id="41988" name="Θέση αριθμού διαφάνειας 3">
            <a:extLst>
              <a:ext uri="{FF2B5EF4-FFF2-40B4-BE49-F238E27FC236}">
                <a16:creationId xmlns:a16="http://schemas.microsoft.com/office/drawing/2014/main" id="{ED49A488-827C-4936-B37B-6A96A3CD967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BC72664-090C-434F-A608-26FB7353C4DE}" type="slidenum">
              <a:rPr lang="el-GR" altLang="el-GR"/>
              <a:pPr/>
              <a:t>23</a:t>
            </a:fld>
            <a:endParaRPr lang="el-GR" alt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Θέση εικόνας διαφάνειας 1">
            <a:extLst>
              <a:ext uri="{FF2B5EF4-FFF2-40B4-BE49-F238E27FC236}">
                <a16:creationId xmlns:a16="http://schemas.microsoft.com/office/drawing/2014/main" id="{E66AA0FD-4C25-4927-AA9A-CD13036D8EB4}"/>
              </a:ext>
            </a:extLst>
          </p:cNvPr>
          <p:cNvSpPr>
            <a:spLocks noGrp="1" noRot="1" noChangeAspect="1" noChangeArrowheads="1" noTextEdit="1"/>
          </p:cNvSpPr>
          <p:nvPr>
            <p:ph type="sldImg"/>
          </p:nvPr>
        </p:nvSpPr>
        <p:spPr>
          <a:ln/>
        </p:spPr>
      </p:sp>
      <p:sp>
        <p:nvSpPr>
          <p:cNvPr id="44035" name="Θέση σημειώσεων 2">
            <a:extLst>
              <a:ext uri="{FF2B5EF4-FFF2-40B4-BE49-F238E27FC236}">
                <a16:creationId xmlns:a16="http://schemas.microsoft.com/office/drawing/2014/main" id="{AA6695AA-6A3B-4210-AA10-901695FB41D8}"/>
              </a:ext>
            </a:extLst>
          </p:cNvPr>
          <p:cNvSpPr>
            <a:spLocks noGrp="1" noChangeArrowheads="1"/>
          </p:cNvSpPr>
          <p:nvPr>
            <p:ph type="body" idx="1"/>
          </p:nvPr>
        </p:nvSpPr>
        <p:spPr>
          <a:noFill/>
        </p:spPr>
        <p:txBody>
          <a:bodyPr/>
          <a:lstStyle/>
          <a:p>
            <a:pPr eaLnBrk="1" hangingPunct="1"/>
            <a:endParaRPr lang="el-GR" altLang="el-GR"/>
          </a:p>
        </p:txBody>
      </p:sp>
      <p:sp>
        <p:nvSpPr>
          <p:cNvPr id="44036" name="Θέση αριθμού διαφάνειας 3">
            <a:extLst>
              <a:ext uri="{FF2B5EF4-FFF2-40B4-BE49-F238E27FC236}">
                <a16:creationId xmlns:a16="http://schemas.microsoft.com/office/drawing/2014/main" id="{9527C669-6643-4C9C-9BBE-1363CECF8A0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BA37A0-DBB3-455F-B984-2CBDB2E3FE7B}" type="slidenum">
              <a:rPr lang="el-GR" altLang="el-GR"/>
              <a:pPr/>
              <a:t>24</a:t>
            </a:fld>
            <a:endParaRPr lang="el-GR" alt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Θέση εικόνας διαφάνειας 1">
            <a:extLst>
              <a:ext uri="{FF2B5EF4-FFF2-40B4-BE49-F238E27FC236}">
                <a16:creationId xmlns:a16="http://schemas.microsoft.com/office/drawing/2014/main" id="{75034C5D-DF99-4BA6-8F56-EA51885F6F65}"/>
              </a:ext>
            </a:extLst>
          </p:cNvPr>
          <p:cNvSpPr>
            <a:spLocks noGrp="1" noRot="1" noChangeAspect="1" noChangeArrowheads="1" noTextEdit="1"/>
          </p:cNvSpPr>
          <p:nvPr>
            <p:ph type="sldImg"/>
          </p:nvPr>
        </p:nvSpPr>
        <p:spPr>
          <a:ln/>
        </p:spPr>
      </p:sp>
      <p:sp>
        <p:nvSpPr>
          <p:cNvPr id="46083" name="Θέση σημειώσεων 2">
            <a:extLst>
              <a:ext uri="{FF2B5EF4-FFF2-40B4-BE49-F238E27FC236}">
                <a16:creationId xmlns:a16="http://schemas.microsoft.com/office/drawing/2014/main" id="{2C0CEE87-3D2F-408B-9BEA-FA97E9DBE540}"/>
              </a:ext>
            </a:extLst>
          </p:cNvPr>
          <p:cNvSpPr>
            <a:spLocks noGrp="1" noChangeArrowheads="1"/>
          </p:cNvSpPr>
          <p:nvPr>
            <p:ph type="body" idx="1"/>
          </p:nvPr>
        </p:nvSpPr>
        <p:spPr>
          <a:noFill/>
        </p:spPr>
        <p:txBody>
          <a:bodyPr/>
          <a:lstStyle/>
          <a:p>
            <a:pPr eaLnBrk="1" hangingPunct="1"/>
            <a:endParaRPr lang="el-GR" altLang="el-GR"/>
          </a:p>
        </p:txBody>
      </p:sp>
      <p:sp>
        <p:nvSpPr>
          <p:cNvPr id="46084" name="Θέση αριθμού διαφάνειας 3">
            <a:extLst>
              <a:ext uri="{FF2B5EF4-FFF2-40B4-BE49-F238E27FC236}">
                <a16:creationId xmlns:a16="http://schemas.microsoft.com/office/drawing/2014/main" id="{DADFFC67-C0CC-43C5-84FD-AA23B067759C}"/>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5D5F59B-688C-4A75-A120-301125DF5356}" type="slidenum">
              <a:rPr lang="el-GR" altLang="el-GR"/>
              <a:pPr/>
              <a:t>25</a:t>
            </a:fld>
            <a:endParaRPr lang="el-GR" alt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Θέση εικόνας διαφάνειας 1">
            <a:extLst>
              <a:ext uri="{FF2B5EF4-FFF2-40B4-BE49-F238E27FC236}">
                <a16:creationId xmlns:a16="http://schemas.microsoft.com/office/drawing/2014/main" id="{A47F1999-38FE-47FA-B4BD-1107406BC877}"/>
              </a:ext>
            </a:extLst>
          </p:cNvPr>
          <p:cNvSpPr>
            <a:spLocks noGrp="1" noRot="1" noChangeAspect="1" noChangeArrowheads="1" noTextEdit="1"/>
          </p:cNvSpPr>
          <p:nvPr>
            <p:ph type="sldImg"/>
          </p:nvPr>
        </p:nvSpPr>
        <p:spPr>
          <a:ln/>
        </p:spPr>
      </p:sp>
      <p:sp>
        <p:nvSpPr>
          <p:cNvPr id="48131" name="Θέση σημειώσεων 2">
            <a:extLst>
              <a:ext uri="{FF2B5EF4-FFF2-40B4-BE49-F238E27FC236}">
                <a16:creationId xmlns:a16="http://schemas.microsoft.com/office/drawing/2014/main" id="{961A8420-1CDF-4124-833F-9292617BC555}"/>
              </a:ext>
            </a:extLst>
          </p:cNvPr>
          <p:cNvSpPr>
            <a:spLocks noGrp="1" noChangeArrowheads="1"/>
          </p:cNvSpPr>
          <p:nvPr>
            <p:ph type="body" idx="1"/>
          </p:nvPr>
        </p:nvSpPr>
        <p:spPr>
          <a:noFill/>
        </p:spPr>
        <p:txBody>
          <a:bodyPr/>
          <a:lstStyle/>
          <a:p>
            <a:pPr eaLnBrk="1" hangingPunct="1"/>
            <a:endParaRPr lang="el-GR" altLang="el-GR"/>
          </a:p>
        </p:txBody>
      </p:sp>
      <p:sp>
        <p:nvSpPr>
          <p:cNvPr id="48132" name="Θέση αριθμού διαφάνειας 3">
            <a:extLst>
              <a:ext uri="{FF2B5EF4-FFF2-40B4-BE49-F238E27FC236}">
                <a16:creationId xmlns:a16="http://schemas.microsoft.com/office/drawing/2014/main" id="{C89B63BF-6BD3-4E12-BF0E-31C85BA1A164}"/>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82BEC8D-FAED-4DAB-89D0-E23748957B35}" type="slidenum">
              <a:rPr lang="el-GR" altLang="el-GR"/>
              <a:pPr/>
              <a:t>26</a:t>
            </a:fld>
            <a:endParaRPr lang="el-GR" alt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a:extLst>
              <a:ext uri="{FF2B5EF4-FFF2-40B4-BE49-F238E27FC236}">
                <a16:creationId xmlns:a16="http://schemas.microsoft.com/office/drawing/2014/main" id="{A11D7DE8-4AEF-4659-8D1F-EC026AB5B229}"/>
              </a:ext>
            </a:extLst>
          </p:cNvPr>
          <p:cNvSpPr>
            <a:spLocks noGrp="1" noRot="1" noChangeAspect="1" noChangeArrowheads="1" noTextEdit="1"/>
          </p:cNvSpPr>
          <p:nvPr>
            <p:ph type="sldImg"/>
          </p:nvPr>
        </p:nvSpPr>
        <p:spPr>
          <a:ln/>
        </p:spPr>
      </p:sp>
      <p:sp>
        <p:nvSpPr>
          <p:cNvPr id="50179" name="Θέση σημειώσεων 2">
            <a:extLst>
              <a:ext uri="{FF2B5EF4-FFF2-40B4-BE49-F238E27FC236}">
                <a16:creationId xmlns:a16="http://schemas.microsoft.com/office/drawing/2014/main" id="{6DB5F8EB-12E4-4A84-A78F-7373BDE7D558}"/>
              </a:ext>
            </a:extLst>
          </p:cNvPr>
          <p:cNvSpPr>
            <a:spLocks noGrp="1" noChangeArrowheads="1"/>
          </p:cNvSpPr>
          <p:nvPr>
            <p:ph type="body" idx="1"/>
          </p:nvPr>
        </p:nvSpPr>
        <p:spPr>
          <a:noFill/>
        </p:spPr>
        <p:txBody>
          <a:bodyPr/>
          <a:lstStyle/>
          <a:p>
            <a:pPr eaLnBrk="1" hangingPunct="1"/>
            <a:endParaRPr lang="el-GR" altLang="el-GR"/>
          </a:p>
        </p:txBody>
      </p:sp>
      <p:sp>
        <p:nvSpPr>
          <p:cNvPr id="50180" name="Θέση αριθμού διαφάνειας 3">
            <a:extLst>
              <a:ext uri="{FF2B5EF4-FFF2-40B4-BE49-F238E27FC236}">
                <a16:creationId xmlns:a16="http://schemas.microsoft.com/office/drawing/2014/main" id="{637735F9-3431-44AD-8BA4-33AD7C3CA870}"/>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CD1FA3-9B8B-4DDE-B8EE-0F01852BF90A}" type="slidenum">
              <a:rPr lang="el-GR" altLang="el-GR"/>
              <a:pPr/>
              <a:t>27</a:t>
            </a:fld>
            <a:endParaRPr lang="el-GR" alt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Θέση εικόνας διαφάνειας 1">
            <a:extLst>
              <a:ext uri="{FF2B5EF4-FFF2-40B4-BE49-F238E27FC236}">
                <a16:creationId xmlns:a16="http://schemas.microsoft.com/office/drawing/2014/main" id="{4676ECCD-923D-4B37-995F-B4C01872F8F8}"/>
              </a:ext>
            </a:extLst>
          </p:cNvPr>
          <p:cNvSpPr>
            <a:spLocks noGrp="1" noRot="1" noChangeAspect="1" noChangeArrowheads="1" noTextEdit="1"/>
          </p:cNvSpPr>
          <p:nvPr>
            <p:ph type="sldImg"/>
          </p:nvPr>
        </p:nvSpPr>
        <p:spPr>
          <a:ln/>
        </p:spPr>
      </p:sp>
      <p:sp>
        <p:nvSpPr>
          <p:cNvPr id="52227" name="Θέση σημειώσεων 2">
            <a:extLst>
              <a:ext uri="{FF2B5EF4-FFF2-40B4-BE49-F238E27FC236}">
                <a16:creationId xmlns:a16="http://schemas.microsoft.com/office/drawing/2014/main" id="{D77B8B05-0B6A-4DA9-A4CF-F061554A0934}"/>
              </a:ext>
            </a:extLst>
          </p:cNvPr>
          <p:cNvSpPr>
            <a:spLocks noGrp="1" noChangeArrowheads="1"/>
          </p:cNvSpPr>
          <p:nvPr>
            <p:ph type="body" idx="1"/>
          </p:nvPr>
        </p:nvSpPr>
        <p:spPr>
          <a:noFill/>
        </p:spPr>
        <p:txBody>
          <a:bodyPr/>
          <a:lstStyle/>
          <a:p>
            <a:pPr eaLnBrk="1" hangingPunct="1"/>
            <a:endParaRPr lang="el-GR" altLang="el-GR"/>
          </a:p>
        </p:txBody>
      </p:sp>
      <p:sp>
        <p:nvSpPr>
          <p:cNvPr id="52228" name="Θέση αριθμού διαφάνειας 3">
            <a:extLst>
              <a:ext uri="{FF2B5EF4-FFF2-40B4-BE49-F238E27FC236}">
                <a16:creationId xmlns:a16="http://schemas.microsoft.com/office/drawing/2014/main" id="{E48B72A4-658C-43B2-A9DE-4EB8361B6A70}"/>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F2BAFF-8321-4F40-9ACD-7CE9CF54D743}" type="slidenum">
              <a:rPr lang="el-GR" altLang="el-GR"/>
              <a:pPr/>
              <a:t>28</a:t>
            </a:fld>
            <a:endParaRPr lang="el-GR" alt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Θέση εικόνας διαφάνειας 1">
            <a:extLst>
              <a:ext uri="{FF2B5EF4-FFF2-40B4-BE49-F238E27FC236}">
                <a16:creationId xmlns:a16="http://schemas.microsoft.com/office/drawing/2014/main" id="{D55BE678-7DE3-4582-95D9-AAD4F3392002}"/>
              </a:ext>
            </a:extLst>
          </p:cNvPr>
          <p:cNvSpPr>
            <a:spLocks noGrp="1" noRot="1" noChangeAspect="1" noChangeArrowheads="1" noTextEdit="1"/>
          </p:cNvSpPr>
          <p:nvPr>
            <p:ph type="sldImg"/>
          </p:nvPr>
        </p:nvSpPr>
        <p:spPr>
          <a:ln/>
        </p:spPr>
      </p:sp>
      <p:sp>
        <p:nvSpPr>
          <p:cNvPr id="9219" name="Θέση σημειώσεων 2">
            <a:extLst>
              <a:ext uri="{FF2B5EF4-FFF2-40B4-BE49-F238E27FC236}">
                <a16:creationId xmlns:a16="http://schemas.microsoft.com/office/drawing/2014/main" id="{5F0D5DB4-8F73-462E-A88F-E63D07A673B4}"/>
              </a:ext>
            </a:extLst>
          </p:cNvPr>
          <p:cNvSpPr>
            <a:spLocks noGrp="1" noChangeArrowheads="1"/>
          </p:cNvSpPr>
          <p:nvPr>
            <p:ph type="body" idx="1"/>
          </p:nvPr>
        </p:nvSpPr>
        <p:spPr>
          <a:noFill/>
        </p:spPr>
        <p:txBody>
          <a:bodyPr/>
          <a:lstStyle/>
          <a:p>
            <a:pPr eaLnBrk="1" hangingPunct="1"/>
            <a:endParaRPr lang="el-GR" altLang="el-GR"/>
          </a:p>
        </p:txBody>
      </p:sp>
      <p:sp>
        <p:nvSpPr>
          <p:cNvPr id="9220" name="Θέση αριθμού διαφάνειας 3">
            <a:extLst>
              <a:ext uri="{FF2B5EF4-FFF2-40B4-BE49-F238E27FC236}">
                <a16:creationId xmlns:a16="http://schemas.microsoft.com/office/drawing/2014/main" id="{50E97013-1402-43A1-BC0A-D01FB90D67D2}"/>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A4F4857-CC2A-48C5-AF0A-15D179B91D32}" type="slidenum">
              <a:rPr lang="el-GR" altLang="el-GR"/>
              <a:pPr/>
              <a:t>3</a:t>
            </a:fld>
            <a:endParaRPr lang="el-GR" alt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a:extLst>
              <a:ext uri="{FF2B5EF4-FFF2-40B4-BE49-F238E27FC236}">
                <a16:creationId xmlns:a16="http://schemas.microsoft.com/office/drawing/2014/main" id="{A4E995DF-F3D1-449B-8C77-C0072EB381CC}"/>
              </a:ext>
            </a:extLst>
          </p:cNvPr>
          <p:cNvSpPr>
            <a:spLocks noGrp="1" noRot="1" noChangeAspect="1" noChangeArrowheads="1" noTextEdit="1"/>
          </p:cNvSpPr>
          <p:nvPr>
            <p:ph type="sldImg"/>
          </p:nvPr>
        </p:nvSpPr>
        <p:spPr>
          <a:ln/>
        </p:spPr>
      </p:sp>
      <p:sp>
        <p:nvSpPr>
          <p:cNvPr id="11267" name="Θέση σημειώσεων 2">
            <a:extLst>
              <a:ext uri="{FF2B5EF4-FFF2-40B4-BE49-F238E27FC236}">
                <a16:creationId xmlns:a16="http://schemas.microsoft.com/office/drawing/2014/main" id="{325155A2-BEC6-443C-BF08-D2F517FCC5E5}"/>
              </a:ext>
            </a:extLst>
          </p:cNvPr>
          <p:cNvSpPr>
            <a:spLocks noGrp="1" noChangeArrowheads="1"/>
          </p:cNvSpPr>
          <p:nvPr>
            <p:ph type="body" idx="1"/>
          </p:nvPr>
        </p:nvSpPr>
        <p:spPr>
          <a:noFill/>
        </p:spPr>
        <p:txBody>
          <a:bodyPr/>
          <a:lstStyle/>
          <a:p>
            <a:pPr eaLnBrk="1" hangingPunct="1"/>
            <a:endParaRPr lang="el-GR" altLang="el-GR"/>
          </a:p>
        </p:txBody>
      </p:sp>
      <p:sp>
        <p:nvSpPr>
          <p:cNvPr id="11268" name="Θέση αριθμού διαφάνειας 3">
            <a:extLst>
              <a:ext uri="{FF2B5EF4-FFF2-40B4-BE49-F238E27FC236}">
                <a16:creationId xmlns:a16="http://schemas.microsoft.com/office/drawing/2014/main" id="{DE44C0D0-31A0-4F93-9280-BE10DFD977E6}"/>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E6CA49C-4BA9-4E6A-8A84-E2AEF6A6FD2F}" type="slidenum">
              <a:rPr lang="el-GR" altLang="el-GR"/>
              <a:pPr/>
              <a:t>4</a:t>
            </a:fld>
            <a:endParaRPr lang="el-GR" alt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Θέση εικόνας διαφάνειας 1">
            <a:extLst>
              <a:ext uri="{FF2B5EF4-FFF2-40B4-BE49-F238E27FC236}">
                <a16:creationId xmlns:a16="http://schemas.microsoft.com/office/drawing/2014/main" id="{6054C1FD-B0E0-4451-AA7B-099B1CCEE926}"/>
              </a:ext>
            </a:extLst>
          </p:cNvPr>
          <p:cNvSpPr>
            <a:spLocks noGrp="1" noRot="1" noChangeAspect="1" noChangeArrowheads="1" noTextEdit="1"/>
          </p:cNvSpPr>
          <p:nvPr>
            <p:ph type="sldImg"/>
          </p:nvPr>
        </p:nvSpPr>
        <p:spPr>
          <a:ln/>
        </p:spPr>
      </p:sp>
      <p:sp>
        <p:nvSpPr>
          <p:cNvPr id="13315" name="Θέση σημειώσεων 2">
            <a:extLst>
              <a:ext uri="{FF2B5EF4-FFF2-40B4-BE49-F238E27FC236}">
                <a16:creationId xmlns:a16="http://schemas.microsoft.com/office/drawing/2014/main" id="{0CE08269-EC51-454F-9350-87A5761BCF8A}"/>
              </a:ext>
            </a:extLst>
          </p:cNvPr>
          <p:cNvSpPr>
            <a:spLocks noGrp="1" noChangeArrowheads="1"/>
          </p:cNvSpPr>
          <p:nvPr>
            <p:ph type="body" idx="1"/>
          </p:nvPr>
        </p:nvSpPr>
        <p:spPr>
          <a:noFill/>
        </p:spPr>
        <p:txBody>
          <a:bodyPr/>
          <a:lstStyle/>
          <a:p>
            <a:pPr eaLnBrk="1" hangingPunct="1"/>
            <a:endParaRPr lang="el-GR" altLang="el-GR"/>
          </a:p>
        </p:txBody>
      </p:sp>
      <p:sp>
        <p:nvSpPr>
          <p:cNvPr id="13316" name="Θέση αριθμού διαφάνειας 3">
            <a:extLst>
              <a:ext uri="{FF2B5EF4-FFF2-40B4-BE49-F238E27FC236}">
                <a16:creationId xmlns:a16="http://schemas.microsoft.com/office/drawing/2014/main" id="{357C0D97-6442-40B0-8932-DD3302608766}"/>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695D0F-7123-44E1-B30E-D32D26426FDC}" type="slidenum">
              <a:rPr lang="el-GR" altLang="el-GR"/>
              <a:pPr/>
              <a:t>5</a:t>
            </a:fld>
            <a:endParaRPr lang="el-GR" alt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Θέση εικόνας διαφάνειας 1">
            <a:extLst>
              <a:ext uri="{FF2B5EF4-FFF2-40B4-BE49-F238E27FC236}">
                <a16:creationId xmlns:a16="http://schemas.microsoft.com/office/drawing/2014/main" id="{2C80B37F-2FBC-401C-B4FC-7E91241F4353}"/>
              </a:ext>
            </a:extLst>
          </p:cNvPr>
          <p:cNvSpPr>
            <a:spLocks noGrp="1" noRot="1" noChangeAspect="1" noChangeArrowheads="1" noTextEdit="1"/>
          </p:cNvSpPr>
          <p:nvPr>
            <p:ph type="sldImg"/>
          </p:nvPr>
        </p:nvSpPr>
        <p:spPr>
          <a:ln/>
        </p:spPr>
      </p:sp>
      <p:sp>
        <p:nvSpPr>
          <p:cNvPr id="15363" name="Θέση σημειώσεων 2">
            <a:extLst>
              <a:ext uri="{FF2B5EF4-FFF2-40B4-BE49-F238E27FC236}">
                <a16:creationId xmlns:a16="http://schemas.microsoft.com/office/drawing/2014/main" id="{6F2D576B-D088-4726-9488-971E3B128970}"/>
              </a:ext>
            </a:extLst>
          </p:cNvPr>
          <p:cNvSpPr>
            <a:spLocks noGrp="1" noChangeArrowheads="1"/>
          </p:cNvSpPr>
          <p:nvPr>
            <p:ph type="body" idx="1"/>
          </p:nvPr>
        </p:nvSpPr>
        <p:spPr>
          <a:noFill/>
        </p:spPr>
        <p:txBody>
          <a:bodyPr/>
          <a:lstStyle/>
          <a:p>
            <a:pPr eaLnBrk="1" hangingPunct="1"/>
            <a:endParaRPr lang="el-GR" altLang="el-GR"/>
          </a:p>
        </p:txBody>
      </p:sp>
      <p:sp>
        <p:nvSpPr>
          <p:cNvPr id="15364" name="Θέση αριθμού διαφάνειας 3">
            <a:extLst>
              <a:ext uri="{FF2B5EF4-FFF2-40B4-BE49-F238E27FC236}">
                <a16:creationId xmlns:a16="http://schemas.microsoft.com/office/drawing/2014/main" id="{E1E92D03-FAB6-4E7C-B4BF-CE251763595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38B520-2466-4BD3-9405-0F8372F3E012}" type="slidenum">
              <a:rPr lang="el-GR" altLang="el-GR"/>
              <a:pPr/>
              <a:t>6</a:t>
            </a:fld>
            <a:endParaRPr lang="el-GR" alt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a:extLst>
              <a:ext uri="{FF2B5EF4-FFF2-40B4-BE49-F238E27FC236}">
                <a16:creationId xmlns:a16="http://schemas.microsoft.com/office/drawing/2014/main" id="{3812372D-DB88-4E8B-B462-E1FCF680F5E2}"/>
              </a:ext>
            </a:extLst>
          </p:cNvPr>
          <p:cNvSpPr>
            <a:spLocks noGrp="1" noRot="1" noChangeAspect="1" noChangeArrowheads="1" noTextEdit="1"/>
          </p:cNvSpPr>
          <p:nvPr>
            <p:ph type="sldImg"/>
          </p:nvPr>
        </p:nvSpPr>
        <p:spPr>
          <a:ln/>
        </p:spPr>
      </p:sp>
      <p:sp>
        <p:nvSpPr>
          <p:cNvPr id="17411" name="Θέση σημειώσεων 2">
            <a:extLst>
              <a:ext uri="{FF2B5EF4-FFF2-40B4-BE49-F238E27FC236}">
                <a16:creationId xmlns:a16="http://schemas.microsoft.com/office/drawing/2014/main" id="{6D6DCE6E-885B-4469-BF4D-62ADDC938842}"/>
              </a:ext>
            </a:extLst>
          </p:cNvPr>
          <p:cNvSpPr>
            <a:spLocks noGrp="1" noChangeArrowheads="1"/>
          </p:cNvSpPr>
          <p:nvPr>
            <p:ph type="body" idx="1"/>
          </p:nvPr>
        </p:nvSpPr>
        <p:spPr>
          <a:noFill/>
        </p:spPr>
        <p:txBody>
          <a:bodyPr/>
          <a:lstStyle/>
          <a:p>
            <a:pPr eaLnBrk="1" hangingPunct="1"/>
            <a:endParaRPr lang="el-GR" altLang="el-GR"/>
          </a:p>
        </p:txBody>
      </p:sp>
      <p:sp>
        <p:nvSpPr>
          <p:cNvPr id="17412" name="Θέση αριθμού διαφάνειας 3">
            <a:extLst>
              <a:ext uri="{FF2B5EF4-FFF2-40B4-BE49-F238E27FC236}">
                <a16:creationId xmlns:a16="http://schemas.microsoft.com/office/drawing/2014/main" id="{66CFA434-16B7-4E0D-B388-10A0B1BEB681}"/>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D703D92-5CD5-4EFF-B9D6-D7FD43D94A55}" type="slidenum">
              <a:rPr lang="el-GR" altLang="el-GR"/>
              <a:pPr/>
              <a:t>7</a:t>
            </a:fld>
            <a:endParaRPr lang="el-GR" alt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a:extLst>
              <a:ext uri="{FF2B5EF4-FFF2-40B4-BE49-F238E27FC236}">
                <a16:creationId xmlns:a16="http://schemas.microsoft.com/office/drawing/2014/main" id="{CB194F02-7561-4936-8D01-CA2D1D266C17}"/>
              </a:ext>
            </a:extLst>
          </p:cNvPr>
          <p:cNvSpPr>
            <a:spLocks noGrp="1" noRot="1" noChangeAspect="1" noChangeArrowheads="1" noTextEdit="1"/>
          </p:cNvSpPr>
          <p:nvPr>
            <p:ph type="sldImg"/>
          </p:nvPr>
        </p:nvSpPr>
        <p:spPr>
          <a:ln/>
        </p:spPr>
      </p:sp>
      <p:sp>
        <p:nvSpPr>
          <p:cNvPr id="19459" name="Θέση σημειώσεων 2">
            <a:extLst>
              <a:ext uri="{FF2B5EF4-FFF2-40B4-BE49-F238E27FC236}">
                <a16:creationId xmlns:a16="http://schemas.microsoft.com/office/drawing/2014/main" id="{9CE27D4A-5635-4F7D-81E4-E41E50025613}"/>
              </a:ext>
            </a:extLst>
          </p:cNvPr>
          <p:cNvSpPr>
            <a:spLocks noGrp="1" noChangeArrowheads="1"/>
          </p:cNvSpPr>
          <p:nvPr>
            <p:ph type="body" idx="1"/>
          </p:nvPr>
        </p:nvSpPr>
        <p:spPr>
          <a:noFill/>
        </p:spPr>
        <p:txBody>
          <a:bodyPr/>
          <a:lstStyle/>
          <a:p>
            <a:pPr eaLnBrk="1" hangingPunct="1"/>
            <a:endParaRPr lang="el-GR" altLang="el-GR"/>
          </a:p>
        </p:txBody>
      </p:sp>
      <p:sp>
        <p:nvSpPr>
          <p:cNvPr id="19460" name="Θέση αριθμού διαφάνειας 3">
            <a:extLst>
              <a:ext uri="{FF2B5EF4-FFF2-40B4-BE49-F238E27FC236}">
                <a16:creationId xmlns:a16="http://schemas.microsoft.com/office/drawing/2014/main" id="{1A559A2F-AB38-42C7-A5FF-B7644FA48C9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F79C3C-4976-49FB-8270-B896285F9255}" type="slidenum">
              <a:rPr lang="el-GR" altLang="el-GR"/>
              <a:pPr/>
              <a:t>8</a:t>
            </a:fld>
            <a:endParaRPr lang="el-GR" alt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Θέση εικόνας διαφάνειας 1">
            <a:extLst>
              <a:ext uri="{FF2B5EF4-FFF2-40B4-BE49-F238E27FC236}">
                <a16:creationId xmlns:a16="http://schemas.microsoft.com/office/drawing/2014/main" id="{4E2EB509-C4A8-434C-A183-7E9FE8E297C9}"/>
              </a:ext>
            </a:extLst>
          </p:cNvPr>
          <p:cNvSpPr>
            <a:spLocks noGrp="1" noRot="1" noChangeAspect="1" noChangeArrowheads="1" noTextEdit="1"/>
          </p:cNvSpPr>
          <p:nvPr>
            <p:ph type="sldImg"/>
          </p:nvPr>
        </p:nvSpPr>
        <p:spPr>
          <a:ln/>
        </p:spPr>
      </p:sp>
      <p:sp>
        <p:nvSpPr>
          <p:cNvPr id="21507" name="Θέση σημειώσεων 2">
            <a:extLst>
              <a:ext uri="{FF2B5EF4-FFF2-40B4-BE49-F238E27FC236}">
                <a16:creationId xmlns:a16="http://schemas.microsoft.com/office/drawing/2014/main" id="{233AE05B-EB56-4CB2-8A15-100E6EEFE46C}"/>
              </a:ext>
            </a:extLst>
          </p:cNvPr>
          <p:cNvSpPr>
            <a:spLocks noGrp="1" noChangeArrowheads="1"/>
          </p:cNvSpPr>
          <p:nvPr>
            <p:ph type="body" idx="1"/>
          </p:nvPr>
        </p:nvSpPr>
        <p:spPr>
          <a:noFill/>
        </p:spPr>
        <p:txBody>
          <a:bodyPr/>
          <a:lstStyle/>
          <a:p>
            <a:pPr eaLnBrk="1" hangingPunct="1"/>
            <a:endParaRPr lang="el-GR" altLang="el-GR"/>
          </a:p>
        </p:txBody>
      </p:sp>
      <p:sp>
        <p:nvSpPr>
          <p:cNvPr id="21508" name="Θέση αριθμού διαφάνειας 3">
            <a:extLst>
              <a:ext uri="{FF2B5EF4-FFF2-40B4-BE49-F238E27FC236}">
                <a16:creationId xmlns:a16="http://schemas.microsoft.com/office/drawing/2014/main" id="{FAA08A66-2FF9-4016-AA75-4656A4B7BCEE}"/>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F5328C-4D0A-4B99-A9A3-CAFAAF114469}" type="slidenum">
              <a:rPr lang="el-GR" altLang="el-GR"/>
              <a:pPr/>
              <a:t>9</a:t>
            </a:fld>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DF14AB01-C1B5-4525-8245-923DAD4018E8}"/>
              </a:ext>
            </a:extLst>
          </p:cNvPr>
          <p:cNvSpPr>
            <a:spLocks noGrp="1" noChangeArrowheads="1"/>
          </p:cNvSpPr>
          <p:nvPr>
            <p:ph type="ctrTitle"/>
          </p:nvPr>
        </p:nvSpPr>
        <p:spPr>
          <a:xfrm>
            <a:off x="2701925" y="2130425"/>
            <a:ext cx="4800600" cy="1470025"/>
          </a:xfrm>
        </p:spPr>
        <p:txBody>
          <a:bodyPr anchor="ctr"/>
          <a:lstStyle>
            <a:lvl1pPr>
              <a:defRPr/>
            </a:lvl1pPr>
          </a:lstStyle>
          <a:p>
            <a:pPr lvl="0"/>
            <a:r>
              <a:rPr lang="en-US" altLang="el-GR" noProof="0"/>
              <a:t>Click to edit Master title style</a:t>
            </a:r>
          </a:p>
        </p:txBody>
      </p:sp>
      <p:sp>
        <p:nvSpPr>
          <p:cNvPr id="22531" name="Rectangle 3">
            <a:extLst>
              <a:ext uri="{FF2B5EF4-FFF2-40B4-BE49-F238E27FC236}">
                <a16:creationId xmlns:a16="http://schemas.microsoft.com/office/drawing/2014/main" id="{F07CF2D1-0940-4172-9CB0-8E52443F8709}"/>
              </a:ext>
            </a:extLst>
          </p:cNvPr>
          <p:cNvSpPr>
            <a:spLocks noGrp="1" noChangeArrowheads="1"/>
          </p:cNvSpPr>
          <p:nvPr>
            <p:ph type="subTitle" idx="1"/>
          </p:nvPr>
        </p:nvSpPr>
        <p:spPr>
          <a:xfrm>
            <a:off x="2701925" y="3886200"/>
            <a:ext cx="4114800" cy="1752600"/>
          </a:xfrm>
        </p:spPr>
        <p:txBody>
          <a:bodyPr/>
          <a:lstStyle>
            <a:lvl1pPr marL="0" indent="0">
              <a:buClr>
                <a:srgbClr val="FFFFFF"/>
              </a:buClr>
              <a:buFontTx/>
              <a:buNone/>
              <a:defRPr/>
            </a:lvl1pPr>
          </a:lstStyle>
          <a:p>
            <a:pPr lvl="0"/>
            <a:r>
              <a:rPr lang="en-US" altLang="el-GR" noProof="0"/>
              <a:t>Click to edit Master subtitle style</a:t>
            </a:r>
          </a:p>
        </p:txBody>
      </p:sp>
      <p:sp>
        <p:nvSpPr>
          <p:cNvPr id="4" name="Rectangle 4">
            <a:extLst>
              <a:ext uri="{FF2B5EF4-FFF2-40B4-BE49-F238E27FC236}">
                <a16:creationId xmlns:a16="http://schemas.microsoft.com/office/drawing/2014/main" id="{C67624A4-A5AF-41AC-A03D-8890CFDAE8A9}"/>
              </a:ext>
            </a:extLst>
          </p:cNvPr>
          <p:cNvSpPr>
            <a:spLocks noGrp="1" noChangeArrowheads="1"/>
          </p:cNvSpPr>
          <p:nvPr>
            <p:ph type="dt" sz="half" idx="10"/>
          </p:nvPr>
        </p:nvSpPr>
        <p:spPr/>
        <p:txBody>
          <a:bodyPr/>
          <a:lstStyle>
            <a:lvl1pPr>
              <a:defRPr/>
            </a:lvl1pPr>
          </a:lstStyle>
          <a:p>
            <a:pPr>
              <a:defRPr/>
            </a:pPr>
            <a:r>
              <a:rPr lang="el-GR" altLang="el-GR"/>
              <a:t>10/11/2009</a:t>
            </a:r>
            <a:endParaRPr lang="en-US" altLang="el-GR"/>
          </a:p>
        </p:txBody>
      </p:sp>
      <p:sp>
        <p:nvSpPr>
          <p:cNvPr id="5" name="Rectangle 5">
            <a:extLst>
              <a:ext uri="{FF2B5EF4-FFF2-40B4-BE49-F238E27FC236}">
                <a16:creationId xmlns:a16="http://schemas.microsoft.com/office/drawing/2014/main" id="{F69FB6E5-387D-48CE-8227-FA8BF884D3D2}"/>
              </a:ext>
            </a:extLst>
          </p:cNvPr>
          <p:cNvSpPr>
            <a:spLocks noGrp="1" noChangeArrowheads="1"/>
          </p:cNvSpPr>
          <p:nvPr>
            <p:ph type="ftr" sz="quarter" idx="11"/>
          </p:nvPr>
        </p:nvSpPr>
        <p:spPr/>
        <p:txBody>
          <a:bodyPr/>
          <a:lstStyle>
            <a:lvl1pPr>
              <a:defRPr/>
            </a:lvl1pPr>
          </a:lstStyle>
          <a:p>
            <a:pPr>
              <a:defRPr/>
            </a:pPr>
            <a:r>
              <a:rPr lang="el-GR" altLang="el-GR"/>
              <a:t>Κ. Τσαγκαράκης</a:t>
            </a:r>
            <a:endParaRPr lang="en-US" altLang="el-GR"/>
          </a:p>
        </p:txBody>
      </p:sp>
      <p:sp>
        <p:nvSpPr>
          <p:cNvPr id="6" name="Rectangle 6">
            <a:extLst>
              <a:ext uri="{FF2B5EF4-FFF2-40B4-BE49-F238E27FC236}">
                <a16:creationId xmlns:a16="http://schemas.microsoft.com/office/drawing/2014/main" id="{6DA2CB0B-8DE5-4FF6-AB86-703D487C6AC0}"/>
              </a:ext>
            </a:extLst>
          </p:cNvPr>
          <p:cNvSpPr>
            <a:spLocks noGrp="1" noChangeArrowheads="1"/>
          </p:cNvSpPr>
          <p:nvPr>
            <p:ph type="sldNum" sz="quarter" idx="12"/>
          </p:nvPr>
        </p:nvSpPr>
        <p:spPr/>
        <p:txBody>
          <a:bodyPr/>
          <a:lstStyle>
            <a:lvl1pPr>
              <a:defRPr smtClean="0"/>
            </a:lvl1pPr>
          </a:lstStyle>
          <a:p>
            <a:pPr>
              <a:defRPr/>
            </a:pPr>
            <a:fld id="{D095FB40-D727-41E0-8C4D-99C3F6B6A9F1}" type="slidenum">
              <a:rPr lang="en-US" altLang="el-GR"/>
              <a:pPr>
                <a:defRPr/>
              </a:pPr>
              <a:t>‹#›</a:t>
            </a:fld>
            <a:endParaRPr lang="en-US" altLang="el-GR"/>
          </a:p>
        </p:txBody>
      </p:sp>
    </p:spTree>
    <p:extLst>
      <p:ext uri="{BB962C8B-B14F-4D97-AF65-F5344CB8AC3E}">
        <p14:creationId xmlns:p14="http://schemas.microsoft.com/office/powerpoint/2010/main" val="3140590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574496-7354-4E7E-B8A7-AF85D5175D7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849FFB85-FCA5-4B21-917A-CFE758048927}"/>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4">
            <a:extLst>
              <a:ext uri="{FF2B5EF4-FFF2-40B4-BE49-F238E27FC236}">
                <a16:creationId xmlns:a16="http://schemas.microsoft.com/office/drawing/2014/main" id="{7ADC117F-0F7A-478C-A6DC-C2EC86966615}"/>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5" name="Rectangle 5">
            <a:extLst>
              <a:ext uri="{FF2B5EF4-FFF2-40B4-BE49-F238E27FC236}">
                <a16:creationId xmlns:a16="http://schemas.microsoft.com/office/drawing/2014/main" id="{440F749E-2FBA-4372-9A87-0D7838B4632F}"/>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6" name="Rectangle 6">
            <a:extLst>
              <a:ext uri="{FF2B5EF4-FFF2-40B4-BE49-F238E27FC236}">
                <a16:creationId xmlns:a16="http://schemas.microsoft.com/office/drawing/2014/main" id="{4664AF4E-6655-4B5B-998F-6EB008BD862C}"/>
              </a:ext>
            </a:extLst>
          </p:cNvPr>
          <p:cNvSpPr>
            <a:spLocks noGrp="1" noChangeArrowheads="1"/>
          </p:cNvSpPr>
          <p:nvPr>
            <p:ph type="sldNum" sz="quarter" idx="12"/>
          </p:nvPr>
        </p:nvSpPr>
        <p:spPr>
          <a:ln/>
        </p:spPr>
        <p:txBody>
          <a:bodyPr/>
          <a:lstStyle>
            <a:lvl1pPr>
              <a:defRPr/>
            </a:lvl1pPr>
          </a:lstStyle>
          <a:p>
            <a:pPr>
              <a:defRPr/>
            </a:pPr>
            <a:fld id="{F27F2328-174F-4961-BC72-AF2B56694DD8}" type="slidenum">
              <a:rPr lang="en-US" altLang="el-GR"/>
              <a:pPr>
                <a:defRPr/>
              </a:pPr>
              <a:t>‹#›</a:t>
            </a:fld>
            <a:endParaRPr lang="en-US" altLang="el-GR"/>
          </a:p>
        </p:txBody>
      </p:sp>
    </p:spTree>
    <p:extLst>
      <p:ext uri="{BB962C8B-B14F-4D97-AF65-F5344CB8AC3E}">
        <p14:creationId xmlns:p14="http://schemas.microsoft.com/office/powerpoint/2010/main" val="286919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8E41261-F0FB-414D-959F-9996A803C5FD}"/>
              </a:ext>
            </a:extLst>
          </p:cNvPr>
          <p:cNvSpPr>
            <a:spLocks noGrp="1"/>
          </p:cNvSpPr>
          <p:nvPr>
            <p:ph type="title" orient="vert"/>
          </p:nvPr>
        </p:nvSpPr>
        <p:spPr>
          <a:xfrm>
            <a:off x="7439025" y="274638"/>
            <a:ext cx="1581150" cy="5851525"/>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1F3AB842-0911-457E-AAFA-7D61471B3345}"/>
              </a:ext>
            </a:extLst>
          </p:cNvPr>
          <p:cNvSpPr>
            <a:spLocks noGrp="1"/>
          </p:cNvSpPr>
          <p:nvPr>
            <p:ph type="body" orient="vert" idx="1"/>
          </p:nvPr>
        </p:nvSpPr>
        <p:spPr>
          <a:xfrm>
            <a:off x="2693988" y="274638"/>
            <a:ext cx="4592637"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4">
            <a:extLst>
              <a:ext uri="{FF2B5EF4-FFF2-40B4-BE49-F238E27FC236}">
                <a16:creationId xmlns:a16="http://schemas.microsoft.com/office/drawing/2014/main" id="{241A8DA9-87DF-4638-9E60-E6318EA54733}"/>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5" name="Rectangle 5">
            <a:extLst>
              <a:ext uri="{FF2B5EF4-FFF2-40B4-BE49-F238E27FC236}">
                <a16:creationId xmlns:a16="http://schemas.microsoft.com/office/drawing/2014/main" id="{762D3193-2890-4EB8-8475-361538FD0174}"/>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6" name="Rectangle 6">
            <a:extLst>
              <a:ext uri="{FF2B5EF4-FFF2-40B4-BE49-F238E27FC236}">
                <a16:creationId xmlns:a16="http://schemas.microsoft.com/office/drawing/2014/main" id="{9F8AEF1A-7439-4402-80DC-022ED4FA88DD}"/>
              </a:ext>
            </a:extLst>
          </p:cNvPr>
          <p:cNvSpPr>
            <a:spLocks noGrp="1" noChangeArrowheads="1"/>
          </p:cNvSpPr>
          <p:nvPr>
            <p:ph type="sldNum" sz="quarter" idx="12"/>
          </p:nvPr>
        </p:nvSpPr>
        <p:spPr>
          <a:ln/>
        </p:spPr>
        <p:txBody>
          <a:bodyPr/>
          <a:lstStyle>
            <a:lvl1pPr>
              <a:defRPr/>
            </a:lvl1pPr>
          </a:lstStyle>
          <a:p>
            <a:pPr>
              <a:defRPr/>
            </a:pPr>
            <a:fld id="{0D997BF3-C18E-4913-AB1E-4C53EC5BC331}" type="slidenum">
              <a:rPr lang="en-US" altLang="el-GR"/>
              <a:pPr>
                <a:defRPr/>
              </a:pPr>
              <a:t>‹#›</a:t>
            </a:fld>
            <a:endParaRPr lang="en-US" altLang="el-GR"/>
          </a:p>
        </p:txBody>
      </p:sp>
    </p:spTree>
    <p:extLst>
      <p:ext uri="{BB962C8B-B14F-4D97-AF65-F5344CB8AC3E}">
        <p14:creationId xmlns:p14="http://schemas.microsoft.com/office/powerpoint/2010/main" val="29132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F5CEB7-FA5F-49DB-8A5E-8C98E653D4C9}"/>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A668461B-1B7A-4F7E-88DD-768DCDD1C01F}"/>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Rectangle 4">
            <a:extLst>
              <a:ext uri="{FF2B5EF4-FFF2-40B4-BE49-F238E27FC236}">
                <a16:creationId xmlns:a16="http://schemas.microsoft.com/office/drawing/2014/main" id="{C35A1E27-5DEB-4D25-9E15-2016425F3602}"/>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5" name="Rectangle 5">
            <a:extLst>
              <a:ext uri="{FF2B5EF4-FFF2-40B4-BE49-F238E27FC236}">
                <a16:creationId xmlns:a16="http://schemas.microsoft.com/office/drawing/2014/main" id="{E03D7663-F3E6-4740-B971-F3504AD8EC44}"/>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6" name="Rectangle 6">
            <a:extLst>
              <a:ext uri="{FF2B5EF4-FFF2-40B4-BE49-F238E27FC236}">
                <a16:creationId xmlns:a16="http://schemas.microsoft.com/office/drawing/2014/main" id="{BD5135E2-7C03-4954-ADFD-67906F5A6BA6}"/>
              </a:ext>
            </a:extLst>
          </p:cNvPr>
          <p:cNvSpPr>
            <a:spLocks noGrp="1" noChangeArrowheads="1"/>
          </p:cNvSpPr>
          <p:nvPr>
            <p:ph type="sldNum" sz="quarter" idx="12"/>
          </p:nvPr>
        </p:nvSpPr>
        <p:spPr>
          <a:ln/>
        </p:spPr>
        <p:txBody>
          <a:bodyPr/>
          <a:lstStyle>
            <a:lvl1pPr>
              <a:defRPr/>
            </a:lvl1pPr>
          </a:lstStyle>
          <a:p>
            <a:pPr>
              <a:defRPr/>
            </a:pPr>
            <a:fld id="{01F449C7-0B9A-4600-B411-C9DF72BC0F1D}" type="slidenum">
              <a:rPr lang="en-US" altLang="el-GR"/>
              <a:pPr>
                <a:defRPr/>
              </a:pPr>
              <a:t>‹#›</a:t>
            </a:fld>
            <a:endParaRPr lang="en-US" altLang="el-GR"/>
          </a:p>
        </p:txBody>
      </p:sp>
    </p:spTree>
    <p:extLst>
      <p:ext uri="{BB962C8B-B14F-4D97-AF65-F5344CB8AC3E}">
        <p14:creationId xmlns:p14="http://schemas.microsoft.com/office/powerpoint/2010/main" val="2642403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418095-9634-4ED1-B5B5-BCDA280067B0}"/>
              </a:ext>
            </a:extLst>
          </p:cNvPr>
          <p:cNvSpPr>
            <a:spLocks noGrp="1"/>
          </p:cNvSpPr>
          <p:nvPr>
            <p:ph type="title"/>
          </p:nvPr>
        </p:nvSpPr>
        <p:spPr>
          <a:xfrm>
            <a:off x="623888" y="1709738"/>
            <a:ext cx="7886700" cy="2852737"/>
          </a:xfrm>
        </p:spPr>
        <p:txBody>
          <a:bodyPr/>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70F70243-60AE-4A71-8BD4-4D7693A5506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Rectangle 4">
            <a:extLst>
              <a:ext uri="{FF2B5EF4-FFF2-40B4-BE49-F238E27FC236}">
                <a16:creationId xmlns:a16="http://schemas.microsoft.com/office/drawing/2014/main" id="{31234B8C-B450-46C5-BA22-80140923C2CA}"/>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5" name="Rectangle 5">
            <a:extLst>
              <a:ext uri="{FF2B5EF4-FFF2-40B4-BE49-F238E27FC236}">
                <a16:creationId xmlns:a16="http://schemas.microsoft.com/office/drawing/2014/main" id="{4865D60E-ED8F-41C7-9E3D-6E3595100203}"/>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6" name="Rectangle 6">
            <a:extLst>
              <a:ext uri="{FF2B5EF4-FFF2-40B4-BE49-F238E27FC236}">
                <a16:creationId xmlns:a16="http://schemas.microsoft.com/office/drawing/2014/main" id="{EC8885E3-1D66-4480-81CD-95681EB190C6}"/>
              </a:ext>
            </a:extLst>
          </p:cNvPr>
          <p:cNvSpPr>
            <a:spLocks noGrp="1" noChangeArrowheads="1"/>
          </p:cNvSpPr>
          <p:nvPr>
            <p:ph type="sldNum" sz="quarter" idx="12"/>
          </p:nvPr>
        </p:nvSpPr>
        <p:spPr>
          <a:ln/>
        </p:spPr>
        <p:txBody>
          <a:bodyPr/>
          <a:lstStyle>
            <a:lvl1pPr>
              <a:defRPr/>
            </a:lvl1pPr>
          </a:lstStyle>
          <a:p>
            <a:pPr>
              <a:defRPr/>
            </a:pPr>
            <a:fld id="{561E1007-BA0A-4175-8532-52B318E2294E}" type="slidenum">
              <a:rPr lang="en-US" altLang="el-GR"/>
              <a:pPr>
                <a:defRPr/>
              </a:pPr>
              <a:t>‹#›</a:t>
            </a:fld>
            <a:endParaRPr lang="en-US" altLang="el-GR"/>
          </a:p>
        </p:txBody>
      </p:sp>
    </p:spTree>
    <p:extLst>
      <p:ext uri="{BB962C8B-B14F-4D97-AF65-F5344CB8AC3E}">
        <p14:creationId xmlns:p14="http://schemas.microsoft.com/office/powerpoint/2010/main" val="2807395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594030-1E3A-4BAE-900C-76678C708D4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DC80F995-B7AC-41AC-BE8D-83873652AFF7}"/>
              </a:ext>
            </a:extLst>
          </p:cNvPr>
          <p:cNvSpPr>
            <a:spLocks noGrp="1"/>
          </p:cNvSpPr>
          <p:nvPr>
            <p:ph sz="half" idx="1"/>
          </p:nvPr>
        </p:nvSpPr>
        <p:spPr>
          <a:xfrm>
            <a:off x="2693988" y="1600200"/>
            <a:ext cx="30861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a:extLst>
              <a:ext uri="{FF2B5EF4-FFF2-40B4-BE49-F238E27FC236}">
                <a16:creationId xmlns:a16="http://schemas.microsoft.com/office/drawing/2014/main" id="{9CE921F4-DCED-4673-B452-374B0E57F33D}"/>
              </a:ext>
            </a:extLst>
          </p:cNvPr>
          <p:cNvSpPr>
            <a:spLocks noGrp="1"/>
          </p:cNvSpPr>
          <p:nvPr>
            <p:ph sz="half" idx="2"/>
          </p:nvPr>
        </p:nvSpPr>
        <p:spPr>
          <a:xfrm>
            <a:off x="5932488" y="1600200"/>
            <a:ext cx="3087687"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Rectangle 4">
            <a:extLst>
              <a:ext uri="{FF2B5EF4-FFF2-40B4-BE49-F238E27FC236}">
                <a16:creationId xmlns:a16="http://schemas.microsoft.com/office/drawing/2014/main" id="{ADE04E9A-6DEE-4CCA-99D0-8BB27AF16A4F}"/>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6" name="Rectangle 5">
            <a:extLst>
              <a:ext uri="{FF2B5EF4-FFF2-40B4-BE49-F238E27FC236}">
                <a16:creationId xmlns:a16="http://schemas.microsoft.com/office/drawing/2014/main" id="{0DB8D45C-18D0-4128-8553-99D38497D4AB}"/>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7" name="Rectangle 6">
            <a:extLst>
              <a:ext uri="{FF2B5EF4-FFF2-40B4-BE49-F238E27FC236}">
                <a16:creationId xmlns:a16="http://schemas.microsoft.com/office/drawing/2014/main" id="{6795CCB3-9394-4586-8607-0C8E91989B08}"/>
              </a:ext>
            </a:extLst>
          </p:cNvPr>
          <p:cNvSpPr>
            <a:spLocks noGrp="1" noChangeArrowheads="1"/>
          </p:cNvSpPr>
          <p:nvPr>
            <p:ph type="sldNum" sz="quarter" idx="12"/>
          </p:nvPr>
        </p:nvSpPr>
        <p:spPr>
          <a:ln/>
        </p:spPr>
        <p:txBody>
          <a:bodyPr/>
          <a:lstStyle>
            <a:lvl1pPr>
              <a:defRPr/>
            </a:lvl1pPr>
          </a:lstStyle>
          <a:p>
            <a:pPr>
              <a:defRPr/>
            </a:pPr>
            <a:fld id="{588C9960-A67E-4CAA-BF06-B3406DEA7AC4}" type="slidenum">
              <a:rPr lang="en-US" altLang="el-GR"/>
              <a:pPr>
                <a:defRPr/>
              </a:pPr>
              <a:t>‹#›</a:t>
            </a:fld>
            <a:endParaRPr lang="en-US" altLang="el-GR"/>
          </a:p>
        </p:txBody>
      </p:sp>
    </p:spTree>
    <p:extLst>
      <p:ext uri="{BB962C8B-B14F-4D97-AF65-F5344CB8AC3E}">
        <p14:creationId xmlns:p14="http://schemas.microsoft.com/office/powerpoint/2010/main" val="2585124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90EE03-8C82-46F4-800A-FC677ABE6997}"/>
              </a:ext>
            </a:extLst>
          </p:cNvPr>
          <p:cNvSpPr>
            <a:spLocks noGrp="1"/>
          </p:cNvSpPr>
          <p:nvPr>
            <p:ph type="title"/>
          </p:nvPr>
        </p:nvSpPr>
        <p:spPr>
          <a:xfrm>
            <a:off x="630238" y="365125"/>
            <a:ext cx="78867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65B49654-4771-4541-A0D8-7BA91EDF732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BFA738D5-90FD-4409-AD46-F0B65F9A1294}"/>
              </a:ext>
            </a:extLst>
          </p:cNvPr>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a:extLst>
              <a:ext uri="{FF2B5EF4-FFF2-40B4-BE49-F238E27FC236}">
                <a16:creationId xmlns:a16="http://schemas.microsoft.com/office/drawing/2014/main" id="{6BB77B33-9EE3-4D5C-9FCC-B2B66D33036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080A9A23-598F-4D86-88B5-F262F2F7ECBE}"/>
              </a:ext>
            </a:extLst>
          </p:cNvPr>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Rectangle 4">
            <a:extLst>
              <a:ext uri="{FF2B5EF4-FFF2-40B4-BE49-F238E27FC236}">
                <a16:creationId xmlns:a16="http://schemas.microsoft.com/office/drawing/2014/main" id="{E5C25282-06CD-44F9-B81A-AE9FB187DACF}"/>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8" name="Rectangle 5">
            <a:extLst>
              <a:ext uri="{FF2B5EF4-FFF2-40B4-BE49-F238E27FC236}">
                <a16:creationId xmlns:a16="http://schemas.microsoft.com/office/drawing/2014/main" id="{F6D913C7-4C47-45E5-B27B-054F1B5631F3}"/>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9" name="Rectangle 6">
            <a:extLst>
              <a:ext uri="{FF2B5EF4-FFF2-40B4-BE49-F238E27FC236}">
                <a16:creationId xmlns:a16="http://schemas.microsoft.com/office/drawing/2014/main" id="{5A0ACCD5-5F01-4867-9C36-93DE5C23A0AF}"/>
              </a:ext>
            </a:extLst>
          </p:cNvPr>
          <p:cNvSpPr>
            <a:spLocks noGrp="1" noChangeArrowheads="1"/>
          </p:cNvSpPr>
          <p:nvPr>
            <p:ph type="sldNum" sz="quarter" idx="12"/>
          </p:nvPr>
        </p:nvSpPr>
        <p:spPr>
          <a:ln/>
        </p:spPr>
        <p:txBody>
          <a:bodyPr/>
          <a:lstStyle>
            <a:lvl1pPr>
              <a:defRPr/>
            </a:lvl1pPr>
          </a:lstStyle>
          <a:p>
            <a:pPr>
              <a:defRPr/>
            </a:pPr>
            <a:fld id="{365BB834-31CF-4482-AE1D-8725512573A6}" type="slidenum">
              <a:rPr lang="en-US" altLang="el-GR"/>
              <a:pPr>
                <a:defRPr/>
              </a:pPr>
              <a:t>‹#›</a:t>
            </a:fld>
            <a:endParaRPr lang="en-US" altLang="el-GR"/>
          </a:p>
        </p:txBody>
      </p:sp>
    </p:spTree>
    <p:extLst>
      <p:ext uri="{BB962C8B-B14F-4D97-AF65-F5344CB8AC3E}">
        <p14:creationId xmlns:p14="http://schemas.microsoft.com/office/powerpoint/2010/main" val="3341617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2B9802-A660-49B5-8CCF-92EBFA2A453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Rectangle 4">
            <a:extLst>
              <a:ext uri="{FF2B5EF4-FFF2-40B4-BE49-F238E27FC236}">
                <a16:creationId xmlns:a16="http://schemas.microsoft.com/office/drawing/2014/main" id="{9108B169-A25D-4E60-ACE8-F2B2E18659A5}"/>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4" name="Rectangle 5">
            <a:extLst>
              <a:ext uri="{FF2B5EF4-FFF2-40B4-BE49-F238E27FC236}">
                <a16:creationId xmlns:a16="http://schemas.microsoft.com/office/drawing/2014/main" id="{E9C7AD41-A7E4-45B1-84C1-125C0C753315}"/>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5" name="Rectangle 6">
            <a:extLst>
              <a:ext uri="{FF2B5EF4-FFF2-40B4-BE49-F238E27FC236}">
                <a16:creationId xmlns:a16="http://schemas.microsoft.com/office/drawing/2014/main" id="{62C626AE-1F19-43EA-9F0A-E23F0165B80A}"/>
              </a:ext>
            </a:extLst>
          </p:cNvPr>
          <p:cNvSpPr>
            <a:spLocks noGrp="1" noChangeArrowheads="1"/>
          </p:cNvSpPr>
          <p:nvPr>
            <p:ph type="sldNum" sz="quarter" idx="12"/>
          </p:nvPr>
        </p:nvSpPr>
        <p:spPr>
          <a:ln/>
        </p:spPr>
        <p:txBody>
          <a:bodyPr/>
          <a:lstStyle>
            <a:lvl1pPr>
              <a:defRPr/>
            </a:lvl1pPr>
          </a:lstStyle>
          <a:p>
            <a:pPr>
              <a:defRPr/>
            </a:pPr>
            <a:fld id="{1CCAFFB7-BF1C-4D1C-9D08-0C6E2520EED0}" type="slidenum">
              <a:rPr lang="en-US" altLang="el-GR"/>
              <a:pPr>
                <a:defRPr/>
              </a:pPr>
              <a:t>‹#›</a:t>
            </a:fld>
            <a:endParaRPr lang="en-US" altLang="el-GR"/>
          </a:p>
        </p:txBody>
      </p:sp>
    </p:spTree>
    <p:extLst>
      <p:ext uri="{BB962C8B-B14F-4D97-AF65-F5344CB8AC3E}">
        <p14:creationId xmlns:p14="http://schemas.microsoft.com/office/powerpoint/2010/main" val="2323699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C0668DC-264A-4F4A-8D61-CBAD5B8EAAAC}"/>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3" name="Rectangle 5">
            <a:extLst>
              <a:ext uri="{FF2B5EF4-FFF2-40B4-BE49-F238E27FC236}">
                <a16:creationId xmlns:a16="http://schemas.microsoft.com/office/drawing/2014/main" id="{C60220A5-6D27-4FF5-9575-1A396D782218}"/>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4" name="Rectangle 6">
            <a:extLst>
              <a:ext uri="{FF2B5EF4-FFF2-40B4-BE49-F238E27FC236}">
                <a16:creationId xmlns:a16="http://schemas.microsoft.com/office/drawing/2014/main" id="{D0E60210-8AE7-414E-B373-D33C21130DBD}"/>
              </a:ext>
            </a:extLst>
          </p:cNvPr>
          <p:cNvSpPr>
            <a:spLocks noGrp="1" noChangeArrowheads="1"/>
          </p:cNvSpPr>
          <p:nvPr>
            <p:ph type="sldNum" sz="quarter" idx="12"/>
          </p:nvPr>
        </p:nvSpPr>
        <p:spPr>
          <a:ln/>
        </p:spPr>
        <p:txBody>
          <a:bodyPr/>
          <a:lstStyle>
            <a:lvl1pPr>
              <a:defRPr/>
            </a:lvl1pPr>
          </a:lstStyle>
          <a:p>
            <a:pPr>
              <a:defRPr/>
            </a:pPr>
            <a:fld id="{C7B9A941-1A94-402E-9D97-3F778B495CE5}" type="slidenum">
              <a:rPr lang="en-US" altLang="el-GR"/>
              <a:pPr>
                <a:defRPr/>
              </a:pPr>
              <a:t>‹#›</a:t>
            </a:fld>
            <a:endParaRPr lang="en-US" altLang="el-GR"/>
          </a:p>
        </p:txBody>
      </p:sp>
    </p:spTree>
    <p:extLst>
      <p:ext uri="{BB962C8B-B14F-4D97-AF65-F5344CB8AC3E}">
        <p14:creationId xmlns:p14="http://schemas.microsoft.com/office/powerpoint/2010/main" val="891308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AF046-BB21-42E8-A016-1CB3F40CDD8C}"/>
              </a:ext>
            </a:extLst>
          </p:cNvPr>
          <p:cNvSpPr>
            <a:spLocks noGrp="1"/>
          </p:cNvSpPr>
          <p:nvPr>
            <p:ph type="title"/>
          </p:nvPr>
        </p:nvSpPr>
        <p:spPr>
          <a:xfrm>
            <a:off x="630238" y="457200"/>
            <a:ext cx="2949575" cy="1600200"/>
          </a:xfrm>
        </p:spPr>
        <p:txBody>
          <a:bodyPr/>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879537E4-C79B-4A34-9B85-99900CDD192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a:extLst>
              <a:ext uri="{FF2B5EF4-FFF2-40B4-BE49-F238E27FC236}">
                <a16:creationId xmlns:a16="http://schemas.microsoft.com/office/drawing/2014/main" id="{C43943C0-CEC8-40D9-81F4-F9659913540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4">
            <a:extLst>
              <a:ext uri="{FF2B5EF4-FFF2-40B4-BE49-F238E27FC236}">
                <a16:creationId xmlns:a16="http://schemas.microsoft.com/office/drawing/2014/main" id="{4FEB72FC-69D8-4649-9661-2F660FB44B64}"/>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6" name="Rectangle 5">
            <a:extLst>
              <a:ext uri="{FF2B5EF4-FFF2-40B4-BE49-F238E27FC236}">
                <a16:creationId xmlns:a16="http://schemas.microsoft.com/office/drawing/2014/main" id="{4E37DE5E-E0E3-4064-9387-2396E7A1A8BF}"/>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7" name="Rectangle 6">
            <a:extLst>
              <a:ext uri="{FF2B5EF4-FFF2-40B4-BE49-F238E27FC236}">
                <a16:creationId xmlns:a16="http://schemas.microsoft.com/office/drawing/2014/main" id="{5EFC404C-D1A9-4645-86B8-D98D850C3F91}"/>
              </a:ext>
            </a:extLst>
          </p:cNvPr>
          <p:cNvSpPr>
            <a:spLocks noGrp="1" noChangeArrowheads="1"/>
          </p:cNvSpPr>
          <p:nvPr>
            <p:ph type="sldNum" sz="quarter" idx="12"/>
          </p:nvPr>
        </p:nvSpPr>
        <p:spPr>
          <a:ln/>
        </p:spPr>
        <p:txBody>
          <a:bodyPr/>
          <a:lstStyle>
            <a:lvl1pPr>
              <a:defRPr/>
            </a:lvl1pPr>
          </a:lstStyle>
          <a:p>
            <a:pPr>
              <a:defRPr/>
            </a:pPr>
            <a:fld id="{0B5FBC14-9235-4FAE-BB5E-ED371ABD9CB8}" type="slidenum">
              <a:rPr lang="en-US" altLang="el-GR"/>
              <a:pPr>
                <a:defRPr/>
              </a:pPr>
              <a:t>‹#›</a:t>
            </a:fld>
            <a:endParaRPr lang="en-US" altLang="el-GR"/>
          </a:p>
        </p:txBody>
      </p:sp>
    </p:spTree>
    <p:extLst>
      <p:ext uri="{BB962C8B-B14F-4D97-AF65-F5344CB8AC3E}">
        <p14:creationId xmlns:p14="http://schemas.microsoft.com/office/powerpoint/2010/main" val="754727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9B726B-F1D9-45A4-B1B9-16AFFA72D809}"/>
              </a:ext>
            </a:extLst>
          </p:cNvPr>
          <p:cNvSpPr>
            <a:spLocks noGrp="1"/>
          </p:cNvSpPr>
          <p:nvPr>
            <p:ph type="title"/>
          </p:nvPr>
        </p:nvSpPr>
        <p:spPr>
          <a:xfrm>
            <a:off x="630238" y="457200"/>
            <a:ext cx="2949575" cy="1600200"/>
          </a:xfrm>
        </p:spPr>
        <p:txBody>
          <a:bodyPr/>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28E1767F-5CE3-4C21-8A5E-6C61B080A55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Θέση κειμένου 3">
            <a:extLst>
              <a:ext uri="{FF2B5EF4-FFF2-40B4-BE49-F238E27FC236}">
                <a16:creationId xmlns:a16="http://schemas.microsoft.com/office/drawing/2014/main" id="{FFEA2A46-2686-4C90-A049-87192B36BA7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Rectangle 4">
            <a:extLst>
              <a:ext uri="{FF2B5EF4-FFF2-40B4-BE49-F238E27FC236}">
                <a16:creationId xmlns:a16="http://schemas.microsoft.com/office/drawing/2014/main" id="{FC5C5301-1B83-430F-B52B-5C881C990437}"/>
              </a:ext>
            </a:extLst>
          </p:cNvPr>
          <p:cNvSpPr>
            <a:spLocks noGrp="1" noChangeArrowheads="1"/>
          </p:cNvSpPr>
          <p:nvPr>
            <p:ph type="dt" sz="half" idx="10"/>
          </p:nvPr>
        </p:nvSpPr>
        <p:spPr>
          <a:ln/>
        </p:spPr>
        <p:txBody>
          <a:bodyPr/>
          <a:lstStyle>
            <a:lvl1pPr>
              <a:defRPr/>
            </a:lvl1pPr>
          </a:lstStyle>
          <a:p>
            <a:pPr>
              <a:defRPr/>
            </a:pPr>
            <a:r>
              <a:rPr lang="el-GR" altLang="el-GR"/>
              <a:t>10/11/2009</a:t>
            </a:r>
            <a:endParaRPr lang="en-US" altLang="el-GR"/>
          </a:p>
        </p:txBody>
      </p:sp>
      <p:sp>
        <p:nvSpPr>
          <p:cNvPr id="6" name="Rectangle 5">
            <a:extLst>
              <a:ext uri="{FF2B5EF4-FFF2-40B4-BE49-F238E27FC236}">
                <a16:creationId xmlns:a16="http://schemas.microsoft.com/office/drawing/2014/main" id="{D7703E7C-640A-4E98-B454-09DD07203ADC}"/>
              </a:ext>
            </a:extLst>
          </p:cNvPr>
          <p:cNvSpPr>
            <a:spLocks noGrp="1" noChangeArrowheads="1"/>
          </p:cNvSpPr>
          <p:nvPr>
            <p:ph type="ftr" sz="quarter" idx="11"/>
          </p:nvPr>
        </p:nvSpPr>
        <p:spPr>
          <a:ln/>
        </p:spPr>
        <p:txBody>
          <a:bodyPr/>
          <a:lstStyle>
            <a:lvl1pPr>
              <a:defRPr/>
            </a:lvl1pPr>
          </a:lstStyle>
          <a:p>
            <a:pPr>
              <a:defRPr/>
            </a:pPr>
            <a:r>
              <a:rPr lang="el-GR" altLang="el-GR"/>
              <a:t>Κ. Τσαγκαράκης</a:t>
            </a:r>
            <a:endParaRPr lang="en-US" altLang="el-GR"/>
          </a:p>
        </p:txBody>
      </p:sp>
      <p:sp>
        <p:nvSpPr>
          <p:cNvPr id="7" name="Rectangle 6">
            <a:extLst>
              <a:ext uri="{FF2B5EF4-FFF2-40B4-BE49-F238E27FC236}">
                <a16:creationId xmlns:a16="http://schemas.microsoft.com/office/drawing/2014/main" id="{B4576540-ABEE-4D3D-B532-C02FA2D3BE70}"/>
              </a:ext>
            </a:extLst>
          </p:cNvPr>
          <p:cNvSpPr>
            <a:spLocks noGrp="1" noChangeArrowheads="1"/>
          </p:cNvSpPr>
          <p:nvPr>
            <p:ph type="sldNum" sz="quarter" idx="12"/>
          </p:nvPr>
        </p:nvSpPr>
        <p:spPr>
          <a:ln/>
        </p:spPr>
        <p:txBody>
          <a:bodyPr/>
          <a:lstStyle>
            <a:lvl1pPr>
              <a:defRPr/>
            </a:lvl1pPr>
          </a:lstStyle>
          <a:p>
            <a:pPr>
              <a:defRPr/>
            </a:pPr>
            <a:fld id="{4655AF48-604A-425E-8EEA-086101382CE3}" type="slidenum">
              <a:rPr lang="en-US" altLang="el-GR"/>
              <a:pPr>
                <a:defRPr/>
              </a:pPr>
              <a:t>‹#›</a:t>
            </a:fld>
            <a:endParaRPr lang="en-US" altLang="el-GR"/>
          </a:p>
        </p:txBody>
      </p:sp>
    </p:spTree>
    <p:extLst>
      <p:ext uri="{BB962C8B-B14F-4D97-AF65-F5344CB8AC3E}">
        <p14:creationId xmlns:p14="http://schemas.microsoft.com/office/powerpoint/2010/main" val="2508708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2944524-A117-43E4-999A-7093E0D2C27C}"/>
              </a:ext>
            </a:extLst>
          </p:cNvPr>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l-GR"/>
              <a:t>Click to edit Master title style</a:t>
            </a:r>
          </a:p>
        </p:txBody>
      </p:sp>
      <p:sp>
        <p:nvSpPr>
          <p:cNvPr id="1027" name="Rectangle 3">
            <a:extLst>
              <a:ext uri="{FF2B5EF4-FFF2-40B4-BE49-F238E27FC236}">
                <a16:creationId xmlns:a16="http://schemas.microsoft.com/office/drawing/2014/main" id="{28C55E65-1585-4F81-A4E2-60EC94E6E342}"/>
              </a:ext>
            </a:extLst>
          </p:cNvPr>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1028" name="Rectangle 4">
            <a:extLst>
              <a:ext uri="{FF2B5EF4-FFF2-40B4-BE49-F238E27FC236}">
                <a16:creationId xmlns:a16="http://schemas.microsoft.com/office/drawing/2014/main" id="{901DFFF9-9F36-4EDC-B433-1D6921B5002B}"/>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r>
              <a:rPr lang="el-GR" altLang="el-GR"/>
              <a:t>10/11/2009</a:t>
            </a:r>
            <a:endParaRPr lang="en-US" altLang="el-GR"/>
          </a:p>
        </p:txBody>
      </p:sp>
      <p:sp>
        <p:nvSpPr>
          <p:cNvPr id="1029" name="Rectangle 5">
            <a:extLst>
              <a:ext uri="{FF2B5EF4-FFF2-40B4-BE49-F238E27FC236}">
                <a16:creationId xmlns:a16="http://schemas.microsoft.com/office/drawing/2014/main" id="{6B14621A-0073-4C56-8C06-568F30B992C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r>
              <a:rPr lang="el-GR" altLang="el-GR"/>
              <a:t>Κ. Τσαγκαράκης</a:t>
            </a:r>
            <a:endParaRPr lang="en-US" altLang="el-GR"/>
          </a:p>
        </p:txBody>
      </p:sp>
      <p:sp>
        <p:nvSpPr>
          <p:cNvPr id="1030" name="Rectangle 6">
            <a:extLst>
              <a:ext uri="{FF2B5EF4-FFF2-40B4-BE49-F238E27FC236}">
                <a16:creationId xmlns:a16="http://schemas.microsoft.com/office/drawing/2014/main" id="{C70183EF-86EE-41FC-B3C1-94B7A0C06394}"/>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BC583AC4-8253-4F39-882D-902BDAEC9473}" type="slidenum">
              <a:rPr lang="en-US" altLang="el-GR"/>
              <a:pPr>
                <a:defRPr/>
              </a:pPr>
              <a:t>‹#›</a:t>
            </a:fld>
            <a:endParaRPr lang="en-US" altLang="el-GR"/>
          </a:p>
        </p:txBody>
      </p:sp>
    </p:spTree>
  </p:cSld>
  <p:clrMap bg1="dk2" tx1="lt1" bg2="dk1"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dt="0"/>
  <p:txStyles>
    <p:titleStyle>
      <a:lvl1pPr algn="l" rtl="0" eaLnBrk="0" fontAlgn="base" hangingPunct="0">
        <a:spcBef>
          <a:spcPct val="0"/>
        </a:spcBef>
        <a:spcAft>
          <a:spcPct val="0"/>
        </a:spcAft>
        <a:buClr>
          <a:srgbClr val="000000"/>
        </a:buClr>
        <a:buSzPct val="100000"/>
        <a:defRPr sz="3200" kern="1200">
          <a:solidFill>
            <a:schemeClr val="tx1"/>
          </a:solidFill>
          <a:latin typeface="+mj-lt"/>
          <a:ea typeface="+mj-ea"/>
          <a:cs typeface="+mj-cs"/>
        </a:defRPr>
      </a:lvl1pPr>
      <a:lvl2pPr algn="l" rtl="0" eaLnBrk="0" fontAlgn="base" hangingPunct="0">
        <a:spcBef>
          <a:spcPct val="0"/>
        </a:spcBef>
        <a:spcAft>
          <a:spcPct val="0"/>
        </a:spcAft>
        <a:buClr>
          <a:srgbClr val="000000"/>
        </a:buClr>
        <a:buSzPct val="100000"/>
        <a:defRPr sz="3200">
          <a:solidFill>
            <a:schemeClr val="tx1"/>
          </a:solidFill>
          <a:latin typeface="Arial" panose="020B0604020202020204" pitchFamily="34" charset="0"/>
        </a:defRPr>
      </a:lvl2pPr>
      <a:lvl3pPr algn="l" rtl="0" eaLnBrk="0" fontAlgn="base" hangingPunct="0">
        <a:spcBef>
          <a:spcPct val="0"/>
        </a:spcBef>
        <a:spcAft>
          <a:spcPct val="0"/>
        </a:spcAft>
        <a:buClr>
          <a:srgbClr val="000000"/>
        </a:buClr>
        <a:buSzPct val="100000"/>
        <a:defRPr sz="3200">
          <a:solidFill>
            <a:schemeClr val="tx1"/>
          </a:solidFill>
          <a:latin typeface="Arial" panose="020B0604020202020204" pitchFamily="34" charset="0"/>
        </a:defRPr>
      </a:lvl3pPr>
      <a:lvl4pPr algn="l" rtl="0" eaLnBrk="0" fontAlgn="base" hangingPunct="0">
        <a:spcBef>
          <a:spcPct val="0"/>
        </a:spcBef>
        <a:spcAft>
          <a:spcPct val="0"/>
        </a:spcAft>
        <a:buClr>
          <a:srgbClr val="000000"/>
        </a:buClr>
        <a:buSzPct val="100000"/>
        <a:defRPr sz="3200">
          <a:solidFill>
            <a:schemeClr val="tx1"/>
          </a:solidFill>
          <a:latin typeface="Arial" panose="020B0604020202020204" pitchFamily="34" charset="0"/>
        </a:defRPr>
      </a:lvl4pPr>
      <a:lvl5pPr algn="l" rtl="0" eaLnBrk="0" fontAlgn="base" hangingPunct="0">
        <a:spcBef>
          <a:spcPct val="0"/>
        </a:spcBef>
        <a:spcAft>
          <a:spcPct val="0"/>
        </a:spcAft>
        <a:buClr>
          <a:srgbClr val="000000"/>
        </a:buClr>
        <a:buSzPct val="100000"/>
        <a:defRPr sz="3200">
          <a:solidFill>
            <a:schemeClr val="tx1"/>
          </a:solidFill>
          <a:latin typeface="Arial" panose="020B0604020202020204" pitchFamily="34" charset="0"/>
        </a:defRPr>
      </a:lvl5pPr>
      <a:lvl6pPr marL="457200" algn="l" rtl="0" fontAlgn="base">
        <a:spcBef>
          <a:spcPct val="0"/>
        </a:spcBef>
        <a:spcAft>
          <a:spcPct val="0"/>
        </a:spcAft>
        <a:buClr>
          <a:srgbClr val="000000"/>
        </a:buClr>
        <a:buSzPct val="100000"/>
        <a:defRPr sz="3200">
          <a:solidFill>
            <a:schemeClr val="tx1"/>
          </a:solidFill>
          <a:latin typeface="Arial" panose="020B0604020202020204" pitchFamily="34" charset="0"/>
        </a:defRPr>
      </a:lvl6pPr>
      <a:lvl7pPr marL="914400" algn="l" rtl="0" fontAlgn="base">
        <a:spcBef>
          <a:spcPct val="0"/>
        </a:spcBef>
        <a:spcAft>
          <a:spcPct val="0"/>
        </a:spcAft>
        <a:buClr>
          <a:srgbClr val="000000"/>
        </a:buClr>
        <a:buSzPct val="100000"/>
        <a:defRPr sz="3200">
          <a:solidFill>
            <a:schemeClr val="tx1"/>
          </a:solidFill>
          <a:latin typeface="Arial" panose="020B0604020202020204" pitchFamily="34" charset="0"/>
        </a:defRPr>
      </a:lvl7pPr>
      <a:lvl8pPr marL="1371600" algn="l" rtl="0" fontAlgn="base">
        <a:spcBef>
          <a:spcPct val="0"/>
        </a:spcBef>
        <a:spcAft>
          <a:spcPct val="0"/>
        </a:spcAft>
        <a:buClr>
          <a:srgbClr val="000000"/>
        </a:buClr>
        <a:buSzPct val="100000"/>
        <a:defRPr sz="3200">
          <a:solidFill>
            <a:schemeClr val="tx1"/>
          </a:solidFill>
          <a:latin typeface="Arial" panose="020B0604020202020204" pitchFamily="34" charset="0"/>
        </a:defRPr>
      </a:lvl8pPr>
      <a:lvl9pPr marL="1828800" algn="l" rtl="0" fontAlgn="base">
        <a:spcBef>
          <a:spcPct val="0"/>
        </a:spcBef>
        <a:spcAft>
          <a:spcPct val="0"/>
        </a:spcAft>
        <a:buClr>
          <a:srgbClr val="000000"/>
        </a:buClr>
        <a:buSzPct val="100000"/>
        <a:defRPr sz="3200">
          <a:solidFill>
            <a:schemeClr val="tx1"/>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1"/>
        </a:buClr>
        <a:buSzPct val="10000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SzPct val="10000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SzPct val="10000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100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a:extLst>
              <a:ext uri="{FF2B5EF4-FFF2-40B4-BE49-F238E27FC236}">
                <a16:creationId xmlns:a16="http://schemas.microsoft.com/office/drawing/2014/main" id="{5C491C77-A6AE-47AB-946C-E818B6154C58}"/>
              </a:ext>
            </a:extLst>
          </p:cNvPr>
          <p:cNvSpPr>
            <a:spLocks noChangeArrowheads="1"/>
          </p:cNvSpPr>
          <p:nvPr/>
        </p:nvSpPr>
        <p:spPr bwMode="auto">
          <a:xfrm>
            <a:off x="1258888" y="2133600"/>
            <a:ext cx="7345362" cy="2332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2pPr>
            <a:lvl3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3pPr>
            <a:lvl4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4pPr>
            <a:lvl5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5pPr>
            <a:lvl6pPr marL="4572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6pPr>
            <a:lvl7pPr marL="9144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7pPr>
            <a:lvl8pPr marL="13716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8pPr>
            <a:lvl9pPr marL="18288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9pPr>
          </a:lstStyle>
          <a:p>
            <a:pPr algn="ctr" eaLnBrk="1" hangingPunct="1">
              <a:defRPr/>
            </a:pPr>
            <a:r>
              <a:rPr lang="en-GB" altLang="el-GR" sz="4400">
                <a:effectLst>
                  <a:outerShdw blurRad="38100" dist="38100" dir="2700000" algn="tl">
                    <a:srgbClr val="000000"/>
                  </a:outerShdw>
                </a:effectLst>
              </a:rPr>
              <a:t>ΟΡΓΑΝΩΣΗ &amp; ΛΕΙΤΟΥΡΓΙΑ ΤΟΥΡΙΣΤΙΚΟΥ ΓΡΑΦΕΙΟΥ</a:t>
            </a:r>
          </a:p>
        </p:txBody>
      </p:sp>
      <p:sp>
        <p:nvSpPr>
          <p:cNvPr id="4099" name="Rectangle 6">
            <a:extLst>
              <a:ext uri="{FF2B5EF4-FFF2-40B4-BE49-F238E27FC236}">
                <a16:creationId xmlns:a16="http://schemas.microsoft.com/office/drawing/2014/main" id="{FDBEDAC5-340D-44DA-8505-02E8DC241224}"/>
              </a:ext>
            </a:extLst>
          </p:cNvPr>
          <p:cNvSpPr>
            <a:spLocks noGrp="1" noChangeArrowheads="1"/>
          </p:cNvSpPr>
          <p:nvPr>
            <p:ph type="subTitle" idx="1"/>
          </p:nvPr>
        </p:nvSpPr>
        <p:spPr>
          <a:xfrm>
            <a:off x="3200400" y="4941888"/>
            <a:ext cx="2971800" cy="1755775"/>
          </a:xfrm>
          <a:noFill/>
          <a:extLs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p>
            <a:pPr marL="457200" lvl="1" indent="0" algn="ctr" defTabSz="457200" eaLnBrk="1" hangingPunct="1">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altLang="el-GR"/>
              <a:t>Κ. Τσαγκαράκης</a:t>
            </a:r>
          </a:p>
        </p:txBody>
      </p:sp>
      <p:sp>
        <p:nvSpPr>
          <p:cNvPr id="4100" name="Text Box 3">
            <a:extLst>
              <a:ext uri="{FF2B5EF4-FFF2-40B4-BE49-F238E27FC236}">
                <a16:creationId xmlns:a16="http://schemas.microsoft.com/office/drawing/2014/main" id="{18DE103C-2A2B-4DF2-83A0-69F1460FA699}"/>
              </a:ext>
            </a:extLst>
          </p:cNvPr>
          <p:cNvSpPr txBox="1">
            <a:spLocks noChangeArrowheads="1"/>
          </p:cNvSpPr>
          <p:nvPr/>
        </p:nvSpPr>
        <p:spPr bwMode="auto">
          <a:xfrm>
            <a:off x="1517650" y="295275"/>
            <a:ext cx="633730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ct val="20000"/>
              </a:spcBef>
              <a:buClr>
                <a:schemeClr val="tx1"/>
              </a:buClr>
              <a:buSzPct val="100000"/>
              <a:buChar char="•"/>
              <a:defRPr sz="2400">
                <a:solidFill>
                  <a:schemeClr val="tx1"/>
                </a:solidFill>
                <a:latin typeface="Arial" panose="020B0604020202020204" pitchFamily="34" charset="0"/>
              </a:defRPr>
            </a:lvl1pPr>
            <a:lvl2pPr indent="-285750">
              <a:spcBef>
                <a:spcPct val="20000"/>
              </a:spcBef>
              <a:buClr>
                <a:schemeClr val="tx1"/>
              </a:buClr>
              <a:buSzPct val="100000"/>
              <a:buChar char="–"/>
              <a:defRPr sz="2000">
                <a:solidFill>
                  <a:schemeClr val="tx1"/>
                </a:solidFill>
                <a:latin typeface="Arial" panose="020B0604020202020204" pitchFamily="34" charset="0"/>
              </a:defRPr>
            </a:lvl2pPr>
            <a:lvl3pPr indent="-228600">
              <a:spcBef>
                <a:spcPct val="20000"/>
              </a:spcBef>
              <a:buClr>
                <a:schemeClr val="tx1"/>
              </a:buClr>
              <a:buSzPct val="100000"/>
              <a:buChar char="•"/>
              <a:defRPr sz="2000">
                <a:solidFill>
                  <a:schemeClr val="tx1"/>
                </a:solidFill>
                <a:latin typeface="Arial" panose="020B0604020202020204" pitchFamily="34" charset="0"/>
              </a:defRPr>
            </a:lvl3pPr>
            <a:lvl4pPr indent="-228600">
              <a:spcBef>
                <a:spcPct val="20000"/>
              </a:spcBef>
              <a:buClr>
                <a:schemeClr val="tx1"/>
              </a:buClr>
              <a:buSzPct val="100000"/>
              <a:buChar char="–"/>
              <a:defRPr sz="2000">
                <a:solidFill>
                  <a:schemeClr val="tx1"/>
                </a:solidFill>
                <a:latin typeface="Arial" panose="020B0604020202020204" pitchFamily="34" charset="0"/>
              </a:defRPr>
            </a:lvl4pPr>
            <a:lvl5pPr indent="-228600">
              <a:spcBef>
                <a:spcPct val="20000"/>
              </a:spcBef>
              <a:buClr>
                <a:schemeClr val="tx1"/>
              </a:buClr>
              <a:buSzPct val="100000"/>
              <a:buChar char="»"/>
              <a:defRPr sz="2000">
                <a:solidFill>
                  <a:schemeClr val="tx1"/>
                </a:solidFill>
                <a:latin typeface="Arial" panose="020B0604020202020204" pitchFamily="34" charset="0"/>
              </a:defRPr>
            </a:lvl5pPr>
            <a:lvl6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6pPr>
            <a:lvl7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7pPr>
            <a:lvl8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8pPr>
            <a:lvl9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9pPr>
          </a:lstStyle>
          <a:p>
            <a:pPr algn="ctr" eaLnBrk="1" hangingPunct="1">
              <a:spcBef>
                <a:spcPts val="1125"/>
              </a:spcBef>
              <a:buClrTx/>
              <a:buSzTx/>
              <a:buFontTx/>
              <a:buNone/>
            </a:pPr>
            <a:r>
              <a:rPr lang="el-GR" altLang="el-GR" sz="1800">
                <a:cs typeface="Arial" panose="020B0604020202020204" pitchFamily="34" charset="0"/>
              </a:rPr>
              <a:t>Τμήμα: Στέλεχος Διοίκησης και Οργάνωσης στον Τομέα του Τουρισμού (ΣΔΟΤ)</a:t>
            </a:r>
            <a:endParaRPr lang="en-US" altLang="el-GR" sz="1800">
              <a:cs typeface="Arial" panose="020B0604020202020204" pitchFamily="34" charset="0"/>
            </a:endParaRPr>
          </a:p>
          <a:p>
            <a:pPr algn="ctr" eaLnBrk="1" hangingPunct="1">
              <a:spcBef>
                <a:spcPts val="1125"/>
              </a:spcBef>
              <a:buClrTx/>
              <a:buSzTx/>
              <a:buFontTx/>
              <a:buNone/>
            </a:pPr>
            <a:r>
              <a:rPr lang="el-GR" altLang="el-GR" sz="1800">
                <a:cs typeface="Arial" panose="020B0604020202020204" pitchFamily="34" charset="0"/>
              </a:rPr>
              <a:t>΄Εξάμηνο: Ά</a:t>
            </a:r>
            <a:endParaRPr lang="en-US" altLang="el-GR" sz="180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489845BF-13E6-459E-97B1-AFFCE5493F43}"/>
              </a:ext>
            </a:extLst>
          </p:cNvPr>
          <p:cNvSpPr>
            <a:spLocks noGrp="1"/>
          </p:cNvSpPr>
          <p:nvPr>
            <p:ph type="ctrTitle"/>
          </p:nvPr>
        </p:nvSpPr>
        <p:spPr/>
        <p:txBody>
          <a:bodyPr/>
          <a:lstStyle/>
          <a:p>
            <a:r>
              <a:rPr lang="el-GR" sz="5400" dirty="0"/>
              <a:t>2. ΚΡΑΤΗΣΕΙΣ</a:t>
            </a:r>
            <a:endParaRPr lang="en-US" sz="5400" dirty="0"/>
          </a:p>
        </p:txBody>
      </p:sp>
      <p:sp>
        <p:nvSpPr>
          <p:cNvPr id="7" name="Υπότιτλος 6">
            <a:extLst>
              <a:ext uri="{FF2B5EF4-FFF2-40B4-BE49-F238E27FC236}">
                <a16:creationId xmlns:a16="http://schemas.microsoft.com/office/drawing/2014/main" id="{E015AEA6-BA09-41A2-B790-6FD40DAB9DCF}"/>
              </a:ext>
            </a:extLst>
          </p:cNvPr>
          <p:cNvSpPr>
            <a:spLocks noGrp="1"/>
          </p:cNvSpPr>
          <p:nvPr>
            <p:ph type="subTitle" idx="1"/>
          </p:nvPr>
        </p:nvSpPr>
        <p:spPr/>
        <p:txBody>
          <a:bodyPr/>
          <a:lstStyle/>
          <a:p>
            <a:endParaRPr lang="en-US"/>
          </a:p>
        </p:txBody>
      </p:sp>
      <p:sp>
        <p:nvSpPr>
          <p:cNvPr id="4" name="Θέση υποσέλιδου 3">
            <a:extLst>
              <a:ext uri="{FF2B5EF4-FFF2-40B4-BE49-F238E27FC236}">
                <a16:creationId xmlns:a16="http://schemas.microsoft.com/office/drawing/2014/main" id="{E97FEAF0-F7C8-4862-B0C3-D2F6DBC1482E}"/>
              </a:ext>
            </a:extLst>
          </p:cNvPr>
          <p:cNvSpPr>
            <a:spLocks noGrp="1"/>
          </p:cNvSpPr>
          <p:nvPr>
            <p:ph type="ftr" sz="quarter" idx="11"/>
          </p:nvPr>
        </p:nvSpPr>
        <p:spPr/>
        <p:txBody>
          <a:bodyPr/>
          <a:lstStyle/>
          <a:p>
            <a:pPr>
              <a:defRPr/>
            </a:pPr>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71174A45-2C07-46D2-9AC8-31D57A3576EA}"/>
              </a:ext>
            </a:extLst>
          </p:cNvPr>
          <p:cNvSpPr>
            <a:spLocks noGrp="1"/>
          </p:cNvSpPr>
          <p:nvPr>
            <p:ph type="sldNum" sz="quarter" idx="12"/>
          </p:nvPr>
        </p:nvSpPr>
        <p:spPr/>
        <p:txBody>
          <a:bodyPr/>
          <a:lstStyle/>
          <a:p>
            <a:pPr>
              <a:defRPr/>
            </a:pPr>
            <a:fld id="{01F449C7-0B9A-4600-B411-C9DF72BC0F1D}" type="slidenum">
              <a:rPr lang="en-US" altLang="el-GR" smtClean="0"/>
              <a:pPr>
                <a:defRPr/>
              </a:pPr>
              <a:t>10</a:t>
            </a:fld>
            <a:endParaRPr lang="en-US" altLang="el-GR"/>
          </a:p>
        </p:txBody>
      </p:sp>
    </p:spTree>
    <p:extLst>
      <p:ext uri="{BB962C8B-B14F-4D97-AF65-F5344CB8AC3E}">
        <p14:creationId xmlns:p14="http://schemas.microsoft.com/office/powerpoint/2010/main" val="1228075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852918-5530-4D8C-983E-297DCD8581BA}"/>
              </a:ext>
            </a:extLst>
          </p:cNvPr>
          <p:cNvSpPr>
            <a:spLocks noGrp="1"/>
          </p:cNvSpPr>
          <p:nvPr>
            <p:ph type="title"/>
          </p:nvPr>
        </p:nvSpPr>
        <p:spPr/>
        <p:txBody>
          <a:bodyPr/>
          <a:lstStyle/>
          <a:p>
            <a:pPr algn="ctr"/>
            <a:r>
              <a:rPr lang="el-GR" b="1" dirty="0">
                <a:effectLst>
                  <a:outerShdw blurRad="38100" dist="38100" dir="2700000" algn="tl">
                    <a:srgbClr val="000000">
                      <a:alpha val="43137"/>
                    </a:srgbClr>
                  </a:outerShdw>
                </a:effectLst>
              </a:rPr>
              <a:t>Διεκπεραίωση των κρατήσεων σε ένα ξενοδοχείο (1/3)</a:t>
            </a:r>
            <a:endParaRPr lang="en-US" b="1" dirty="0">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E9CBF29D-0976-47D7-B24C-88EFA57505AC}"/>
              </a:ext>
            </a:extLst>
          </p:cNvPr>
          <p:cNvSpPr>
            <a:spLocks noGrp="1"/>
          </p:cNvSpPr>
          <p:nvPr>
            <p:ph idx="1"/>
          </p:nvPr>
        </p:nvSpPr>
        <p:spPr/>
        <p:txBody>
          <a:bodyPr/>
          <a:lstStyle/>
          <a:p>
            <a:pPr marL="0" indent="0">
              <a:buNone/>
            </a:pPr>
            <a:r>
              <a:rPr lang="el-GR" dirty="0"/>
              <a:t>Η διεκπεραίωση των κρατήσεων σε ένα ξενοδοχείο γίνεται ως εξής:</a:t>
            </a:r>
          </a:p>
          <a:p>
            <a:pPr lvl="0"/>
            <a:r>
              <a:rPr lang="el-GR" dirty="0"/>
              <a:t>Με </a:t>
            </a:r>
            <a:r>
              <a:rPr lang="en-US" dirty="0"/>
              <a:t>voucher</a:t>
            </a:r>
            <a:r>
              <a:rPr lang="el-GR" dirty="0"/>
              <a:t> κράτησης που παραδίδεται στον πελάτη</a:t>
            </a:r>
          </a:p>
          <a:p>
            <a:pPr lvl="0"/>
            <a:r>
              <a:rPr lang="el-GR" dirty="0"/>
              <a:t>Με </a:t>
            </a:r>
            <a:r>
              <a:rPr lang="en-US" dirty="0"/>
              <a:t>voucher</a:t>
            </a:r>
            <a:r>
              <a:rPr lang="el-GR" dirty="0"/>
              <a:t> κράτησης που αποστέλλεται στο ξενοδοχείο</a:t>
            </a:r>
          </a:p>
          <a:p>
            <a:pPr lvl="0"/>
            <a:r>
              <a:rPr lang="el-GR" dirty="0"/>
              <a:t>Με </a:t>
            </a:r>
            <a:r>
              <a:rPr lang="en-US" dirty="0"/>
              <a:t>Fax</a:t>
            </a:r>
            <a:r>
              <a:rPr lang="el-GR" dirty="0"/>
              <a:t> ή τηλεφωνική κράτηση απευθείας στο ξενοδοχείο</a:t>
            </a:r>
          </a:p>
          <a:p>
            <a:pPr lvl="0"/>
            <a:r>
              <a:rPr lang="el-GR" dirty="0"/>
              <a:t>Μέσω </a:t>
            </a:r>
            <a:r>
              <a:rPr lang="en-US" dirty="0"/>
              <a:t>internet</a:t>
            </a:r>
            <a:endParaRPr lang="el-GR" dirty="0"/>
          </a:p>
          <a:p>
            <a:pPr marL="0" indent="0">
              <a:buNone/>
            </a:pPr>
            <a:endParaRPr lang="en-US" dirty="0"/>
          </a:p>
        </p:txBody>
      </p:sp>
      <p:sp>
        <p:nvSpPr>
          <p:cNvPr id="4" name="Θέση υποσέλιδου 3">
            <a:extLst>
              <a:ext uri="{FF2B5EF4-FFF2-40B4-BE49-F238E27FC236}">
                <a16:creationId xmlns:a16="http://schemas.microsoft.com/office/drawing/2014/main" id="{4E3E4845-D144-4D06-9111-FF479E456D58}"/>
              </a:ext>
            </a:extLst>
          </p:cNvPr>
          <p:cNvSpPr>
            <a:spLocks noGrp="1"/>
          </p:cNvSpPr>
          <p:nvPr>
            <p:ph type="ftr" sz="quarter" idx="11"/>
          </p:nvPr>
        </p:nvSpPr>
        <p:spPr/>
        <p:txBody>
          <a:bodyPr/>
          <a:lstStyle/>
          <a:p>
            <a:pPr>
              <a:defRPr/>
            </a:pPr>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879BFD0B-E495-4AAD-B7B2-292FB47DD472}"/>
              </a:ext>
            </a:extLst>
          </p:cNvPr>
          <p:cNvSpPr>
            <a:spLocks noGrp="1"/>
          </p:cNvSpPr>
          <p:nvPr>
            <p:ph type="sldNum" sz="quarter" idx="12"/>
          </p:nvPr>
        </p:nvSpPr>
        <p:spPr/>
        <p:txBody>
          <a:bodyPr/>
          <a:lstStyle/>
          <a:p>
            <a:pPr>
              <a:defRPr/>
            </a:pPr>
            <a:fld id="{01F449C7-0B9A-4600-B411-C9DF72BC0F1D}" type="slidenum">
              <a:rPr lang="en-US" altLang="el-GR" smtClean="0"/>
              <a:pPr>
                <a:defRPr/>
              </a:pPr>
              <a:t>11</a:t>
            </a:fld>
            <a:endParaRPr lang="en-US" altLang="el-GR"/>
          </a:p>
        </p:txBody>
      </p:sp>
    </p:spTree>
    <p:extLst>
      <p:ext uri="{BB962C8B-B14F-4D97-AF65-F5344CB8AC3E}">
        <p14:creationId xmlns:p14="http://schemas.microsoft.com/office/powerpoint/2010/main" val="2548135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852918-5530-4D8C-983E-297DCD8581BA}"/>
              </a:ext>
            </a:extLst>
          </p:cNvPr>
          <p:cNvSpPr>
            <a:spLocks noGrp="1"/>
          </p:cNvSpPr>
          <p:nvPr>
            <p:ph type="title"/>
          </p:nvPr>
        </p:nvSpPr>
        <p:spPr/>
        <p:txBody>
          <a:bodyPr/>
          <a:lstStyle/>
          <a:p>
            <a:pPr algn="ctr"/>
            <a:r>
              <a:rPr lang="el-GR" b="1" dirty="0">
                <a:solidFill>
                  <a:srgbClr val="FFFFFF"/>
                </a:solidFill>
                <a:effectLst>
                  <a:outerShdw blurRad="38100" dist="38100" dir="2700000" algn="tl">
                    <a:srgbClr val="000000">
                      <a:alpha val="43137"/>
                    </a:srgbClr>
                  </a:outerShdw>
                </a:effectLst>
              </a:rPr>
              <a:t>Διεκπεραίωση των κρατήσεων σε ένα ξενοδοχείο (2/3)</a:t>
            </a:r>
            <a:endParaRPr lang="en-US" dirty="0"/>
          </a:p>
        </p:txBody>
      </p:sp>
      <p:sp>
        <p:nvSpPr>
          <p:cNvPr id="3" name="Θέση περιεχομένου 2">
            <a:extLst>
              <a:ext uri="{FF2B5EF4-FFF2-40B4-BE49-F238E27FC236}">
                <a16:creationId xmlns:a16="http://schemas.microsoft.com/office/drawing/2014/main" id="{E9CBF29D-0976-47D7-B24C-88EFA57505AC}"/>
              </a:ext>
            </a:extLst>
          </p:cNvPr>
          <p:cNvSpPr>
            <a:spLocks noGrp="1"/>
          </p:cNvSpPr>
          <p:nvPr>
            <p:ph idx="1"/>
          </p:nvPr>
        </p:nvSpPr>
        <p:spPr/>
        <p:txBody>
          <a:bodyPr/>
          <a:lstStyle/>
          <a:p>
            <a:pPr marL="0" indent="0">
              <a:buNone/>
            </a:pPr>
            <a:r>
              <a:rPr lang="el-GR" dirty="0"/>
              <a:t>Η διαδικασία διεκπεραίωσης κράτησης είναι οι εξής:</a:t>
            </a:r>
          </a:p>
          <a:p>
            <a:pPr marL="0" indent="0">
              <a:buNone/>
            </a:pPr>
            <a:r>
              <a:rPr lang="el-GR" dirty="0"/>
              <a:t>1.	Αίτηση κράτησης απ’ τον πελάτη (</a:t>
            </a:r>
            <a:r>
              <a:rPr lang="el-GR" dirty="0" err="1"/>
              <a:t>Fax</a:t>
            </a:r>
            <a:r>
              <a:rPr lang="el-GR" dirty="0"/>
              <a:t>, προσωπικά, επιστολή, </a:t>
            </a:r>
            <a:r>
              <a:rPr lang="el-GR" dirty="0" err="1"/>
              <a:t>voucher,crs</a:t>
            </a:r>
            <a:r>
              <a:rPr lang="el-GR" dirty="0"/>
              <a:t>)</a:t>
            </a:r>
          </a:p>
          <a:p>
            <a:pPr marL="0" indent="0">
              <a:buNone/>
            </a:pPr>
            <a:r>
              <a:rPr lang="el-GR" dirty="0"/>
              <a:t>2.	Πλήρης συμφωνία για τους όρους διαμονής και τις απαιτήσεις του πελάτη</a:t>
            </a:r>
          </a:p>
          <a:p>
            <a:pPr marL="0" indent="0">
              <a:buNone/>
            </a:pPr>
            <a:r>
              <a:rPr lang="el-GR" dirty="0"/>
              <a:t>3.	Έλεγχο της διαθεσιμότητας των δωματίων για τις συγκεκριμένες ημερομηνίες.</a:t>
            </a:r>
          </a:p>
          <a:p>
            <a:pPr marL="0" indent="0">
              <a:buNone/>
            </a:pPr>
            <a:r>
              <a:rPr lang="el-GR" dirty="0"/>
              <a:t>Εάν δεν υπάρχει διαθέσιμο δωμάτιο ζητάμε συγνώμη απ’ τον πελάτη και του προτείνουμε εναλλακτικές ημερομηνίες ή άλλου τύπου δωμάτιο, κλπ. </a:t>
            </a:r>
          </a:p>
        </p:txBody>
      </p:sp>
      <p:sp>
        <p:nvSpPr>
          <p:cNvPr id="4" name="Θέση υποσέλιδου 3">
            <a:extLst>
              <a:ext uri="{FF2B5EF4-FFF2-40B4-BE49-F238E27FC236}">
                <a16:creationId xmlns:a16="http://schemas.microsoft.com/office/drawing/2014/main" id="{4E3E4845-D144-4D06-9111-FF479E456D58}"/>
              </a:ext>
            </a:extLst>
          </p:cNvPr>
          <p:cNvSpPr>
            <a:spLocks noGrp="1"/>
          </p:cNvSpPr>
          <p:nvPr>
            <p:ph type="ftr" sz="quarter" idx="11"/>
          </p:nvPr>
        </p:nvSpPr>
        <p:spPr/>
        <p:txBody>
          <a:bodyPr/>
          <a:lstStyle/>
          <a:p>
            <a:pPr>
              <a:defRPr/>
            </a:pPr>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879BFD0B-E495-4AAD-B7B2-292FB47DD472}"/>
              </a:ext>
            </a:extLst>
          </p:cNvPr>
          <p:cNvSpPr>
            <a:spLocks noGrp="1"/>
          </p:cNvSpPr>
          <p:nvPr>
            <p:ph type="sldNum" sz="quarter" idx="12"/>
          </p:nvPr>
        </p:nvSpPr>
        <p:spPr/>
        <p:txBody>
          <a:bodyPr/>
          <a:lstStyle/>
          <a:p>
            <a:pPr>
              <a:defRPr/>
            </a:pPr>
            <a:fld id="{01F449C7-0B9A-4600-B411-C9DF72BC0F1D}" type="slidenum">
              <a:rPr lang="en-US" altLang="el-GR" smtClean="0"/>
              <a:pPr>
                <a:defRPr/>
              </a:pPr>
              <a:t>12</a:t>
            </a:fld>
            <a:endParaRPr lang="en-US" altLang="el-GR"/>
          </a:p>
        </p:txBody>
      </p:sp>
    </p:spTree>
    <p:extLst>
      <p:ext uri="{BB962C8B-B14F-4D97-AF65-F5344CB8AC3E}">
        <p14:creationId xmlns:p14="http://schemas.microsoft.com/office/powerpoint/2010/main" val="803527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412BD6-2E13-4F3C-B556-8F114DB77DEB}"/>
              </a:ext>
            </a:extLst>
          </p:cNvPr>
          <p:cNvSpPr>
            <a:spLocks noGrp="1"/>
          </p:cNvSpPr>
          <p:nvPr>
            <p:ph type="title"/>
          </p:nvPr>
        </p:nvSpPr>
        <p:spPr/>
        <p:txBody>
          <a:bodyPr/>
          <a:lstStyle/>
          <a:p>
            <a:pPr algn="ctr"/>
            <a:r>
              <a:rPr lang="el-GR" b="1" dirty="0">
                <a:solidFill>
                  <a:srgbClr val="FFFFFF"/>
                </a:solidFill>
                <a:effectLst>
                  <a:outerShdw blurRad="38100" dist="38100" dir="2700000" algn="tl">
                    <a:srgbClr val="000000">
                      <a:alpha val="43137"/>
                    </a:srgbClr>
                  </a:outerShdw>
                </a:effectLst>
              </a:rPr>
              <a:t>Διεκπεραίωση των κρατήσεων σε ένα </a:t>
            </a:r>
            <a:r>
              <a:rPr lang="el-GR" b="1">
                <a:solidFill>
                  <a:srgbClr val="FFFFFF"/>
                </a:solidFill>
                <a:effectLst>
                  <a:outerShdw blurRad="38100" dist="38100" dir="2700000" algn="tl">
                    <a:srgbClr val="000000">
                      <a:alpha val="43137"/>
                    </a:srgbClr>
                  </a:outerShdw>
                </a:effectLst>
              </a:rPr>
              <a:t>ξενοδοχείο (3/3</a:t>
            </a:r>
            <a:r>
              <a:rPr lang="el-GR" b="1" dirty="0">
                <a:solidFill>
                  <a:srgbClr val="FFFFFF"/>
                </a:solidFill>
                <a:effectLst>
                  <a:outerShdw blurRad="38100" dist="38100" dir="2700000" algn="tl">
                    <a:srgbClr val="000000">
                      <a:alpha val="43137"/>
                    </a:srgbClr>
                  </a:outerShdw>
                </a:effectLst>
              </a:rPr>
              <a:t>)</a:t>
            </a:r>
            <a:endParaRPr lang="en-US" dirty="0"/>
          </a:p>
        </p:txBody>
      </p:sp>
      <p:sp>
        <p:nvSpPr>
          <p:cNvPr id="3" name="Θέση περιεχομένου 2">
            <a:extLst>
              <a:ext uri="{FF2B5EF4-FFF2-40B4-BE49-F238E27FC236}">
                <a16:creationId xmlns:a16="http://schemas.microsoft.com/office/drawing/2014/main" id="{E153F7EF-2C21-4D4E-BA8B-D5CEC1E21FF0}"/>
              </a:ext>
            </a:extLst>
          </p:cNvPr>
          <p:cNvSpPr>
            <a:spLocks noGrp="1"/>
          </p:cNvSpPr>
          <p:nvPr>
            <p:ph idx="1"/>
          </p:nvPr>
        </p:nvSpPr>
        <p:spPr/>
        <p:txBody>
          <a:bodyPr/>
          <a:lstStyle/>
          <a:p>
            <a:pPr marL="0" indent="0">
              <a:buNone/>
            </a:pPr>
            <a:r>
              <a:rPr lang="el-GR" dirty="0"/>
              <a:t>Αν εξακολουθεί να είναι αρνητική η απάντηση η διαδικασία κράτησης τελειώνει αρνητικά.</a:t>
            </a:r>
          </a:p>
          <a:p>
            <a:pPr marL="0" indent="0">
              <a:buNone/>
            </a:pPr>
            <a:r>
              <a:rPr lang="el-GR" dirty="0"/>
              <a:t>Εάν υπάρχει διαθέσιμο δωμάτιο ενημερώνουμε τον πελάτη, ζητάμε προκαταβολή και αφού αυτή ληφθεί επικυρώνουμε την κράτηση. Ενημερώνουμε το δελτίο κράτησης και το πλάνο κρατήσεων και αρχειοθετούμε την κράτηση στον ανάλογο φάκελο. Εάν υπάρχει Η/Υ κάνουμε τις απαραίτητες ενημερώσεις στο σύστημα.</a:t>
            </a:r>
          </a:p>
          <a:p>
            <a:pPr marL="0" indent="0">
              <a:buNone/>
            </a:pPr>
            <a:endParaRPr lang="en-US" dirty="0"/>
          </a:p>
        </p:txBody>
      </p:sp>
      <p:sp>
        <p:nvSpPr>
          <p:cNvPr id="4" name="Θέση υποσέλιδου 3">
            <a:extLst>
              <a:ext uri="{FF2B5EF4-FFF2-40B4-BE49-F238E27FC236}">
                <a16:creationId xmlns:a16="http://schemas.microsoft.com/office/drawing/2014/main" id="{9D639A15-972E-4F37-AC4D-2240CD6980A7}"/>
              </a:ext>
            </a:extLst>
          </p:cNvPr>
          <p:cNvSpPr>
            <a:spLocks noGrp="1"/>
          </p:cNvSpPr>
          <p:nvPr>
            <p:ph type="ftr" sz="quarter" idx="11"/>
          </p:nvPr>
        </p:nvSpPr>
        <p:spPr/>
        <p:txBody>
          <a:bodyPr/>
          <a:lstStyle/>
          <a:p>
            <a:pPr>
              <a:defRPr/>
            </a:pPr>
            <a:r>
              <a:rPr lang="el-GR" altLang="el-GR"/>
              <a:t>Κ. Τσαγκαράκης</a:t>
            </a:r>
            <a:endParaRPr lang="en-US" altLang="el-GR"/>
          </a:p>
        </p:txBody>
      </p:sp>
      <p:sp>
        <p:nvSpPr>
          <p:cNvPr id="5" name="Θέση αριθμού διαφάνειας 4">
            <a:extLst>
              <a:ext uri="{FF2B5EF4-FFF2-40B4-BE49-F238E27FC236}">
                <a16:creationId xmlns:a16="http://schemas.microsoft.com/office/drawing/2014/main" id="{9FFAF505-0B0A-46D7-976A-BEADE2A4A948}"/>
              </a:ext>
            </a:extLst>
          </p:cNvPr>
          <p:cNvSpPr>
            <a:spLocks noGrp="1"/>
          </p:cNvSpPr>
          <p:nvPr>
            <p:ph type="sldNum" sz="quarter" idx="12"/>
          </p:nvPr>
        </p:nvSpPr>
        <p:spPr/>
        <p:txBody>
          <a:bodyPr/>
          <a:lstStyle/>
          <a:p>
            <a:pPr>
              <a:defRPr/>
            </a:pPr>
            <a:fld id="{01F449C7-0B9A-4600-B411-C9DF72BC0F1D}" type="slidenum">
              <a:rPr lang="en-US" altLang="el-GR" smtClean="0"/>
              <a:pPr>
                <a:defRPr/>
              </a:pPr>
              <a:t>13</a:t>
            </a:fld>
            <a:endParaRPr lang="en-US" altLang="el-GR"/>
          </a:p>
        </p:txBody>
      </p:sp>
    </p:spTree>
    <p:extLst>
      <p:ext uri="{BB962C8B-B14F-4D97-AF65-F5344CB8AC3E}">
        <p14:creationId xmlns:p14="http://schemas.microsoft.com/office/powerpoint/2010/main" val="456651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1">
            <a:extLst>
              <a:ext uri="{FF2B5EF4-FFF2-40B4-BE49-F238E27FC236}">
                <a16:creationId xmlns:a16="http://schemas.microsoft.com/office/drawing/2014/main" id="{2773A4A8-7298-4A03-9B46-6258FA9F88F8}"/>
              </a:ext>
            </a:extLst>
          </p:cNvPr>
          <p:cNvSpPr>
            <a:spLocks noGrp="1" noChangeArrowheads="1"/>
          </p:cNvSpPr>
          <p:nvPr>
            <p:ph type="ctrTitle"/>
          </p:nvPr>
        </p:nvSpPr>
        <p:spPr>
          <a:xfrm>
            <a:off x="2701925" y="2130425"/>
            <a:ext cx="4800600" cy="2090738"/>
          </a:xfrm>
          <a:noFill/>
        </p:spPr>
        <p:txBody>
          <a:bodyPr/>
          <a:lstStyle/>
          <a:p>
            <a:pPr algn="ctr" eaLnBrk="1" hangingPunct="1"/>
            <a:r>
              <a:rPr lang="el-GR" altLang="el-GR" sz="4000" dirty="0"/>
              <a:t>3. Πολιτική Τιμών - Προμήθειες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Θέση υποσέλιδου 4">
            <a:extLst>
              <a:ext uri="{FF2B5EF4-FFF2-40B4-BE49-F238E27FC236}">
                <a16:creationId xmlns:a16="http://schemas.microsoft.com/office/drawing/2014/main" id="{30B8921A-04E1-483C-B44C-00657630A81C}"/>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24579" name="Θέση αριθμού διαφάνειας 5">
            <a:extLst>
              <a:ext uri="{FF2B5EF4-FFF2-40B4-BE49-F238E27FC236}">
                <a16:creationId xmlns:a16="http://schemas.microsoft.com/office/drawing/2014/main" id="{912C3649-CFD4-40D6-A1D7-22D8DF08906C}"/>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EE8A93C-D1B8-431D-9015-271D9176AC01}" type="slidenum">
              <a:rPr lang="en-US" altLang="el-GR"/>
              <a:pPr/>
              <a:t>15</a:t>
            </a:fld>
            <a:endParaRPr lang="en-US" altLang="el-GR"/>
          </a:p>
        </p:txBody>
      </p:sp>
      <p:sp>
        <p:nvSpPr>
          <p:cNvPr id="40962" name="Rectangle 2">
            <a:extLst>
              <a:ext uri="{FF2B5EF4-FFF2-40B4-BE49-F238E27FC236}">
                <a16:creationId xmlns:a16="http://schemas.microsoft.com/office/drawing/2014/main" id="{45EAE074-B904-4B3A-BC3B-8FE3273F3671}"/>
              </a:ext>
            </a:extLst>
          </p:cNvPr>
          <p:cNvSpPr>
            <a:spLocks noGrp="1" noChangeArrowheads="1"/>
          </p:cNvSpPr>
          <p:nvPr>
            <p:ph type="title"/>
          </p:nvPr>
        </p:nvSpPr>
        <p:spPr/>
        <p:txBody>
          <a:bodyPr/>
          <a:lstStyle/>
          <a:p>
            <a:pPr algn="ctr" eaLnBrk="1" hangingPunct="1">
              <a:defRPr/>
            </a:pPr>
            <a:r>
              <a:rPr lang="el-GR" altLang="el-GR">
                <a:effectLst>
                  <a:outerShdw blurRad="38100" dist="38100" dir="2700000" algn="tl">
                    <a:srgbClr val="000000"/>
                  </a:outerShdw>
                </a:effectLst>
              </a:rPr>
              <a:t>Από που εισπράτει προμήθεια  ένα τουριστικό γραφείο; (1/</a:t>
            </a:r>
            <a:r>
              <a:rPr lang="en-US" altLang="el-GR">
                <a:effectLst>
                  <a:outerShdw blurRad="38100" dist="38100" dir="2700000" algn="tl">
                    <a:srgbClr val="000000"/>
                  </a:outerShdw>
                </a:effectLst>
              </a:rPr>
              <a:t>2</a:t>
            </a:r>
            <a:r>
              <a:rPr lang="el-GR" altLang="el-GR">
                <a:effectLst>
                  <a:outerShdw blurRad="38100" dist="38100" dir="2700000" algn="tl">
                    <a:srgbClr val="000000"/>
                  </a:outerShdw>
                </a:effectLst>
              </a:rPr>
              <a:t>)</a:t>
            </a:r>
          </a:p>
        </p:txBody>
      </p:sp>
      <p:sp>
        <p:nvSpPr>
          <p:cNvPr id="24581" name="Rectangle 3">
            <a:extLst>
              <a:ext uri="{FF2B5EF4-FFF2-40B4-BE49-F238E27FC236}">
                <a16:creationId xmlns:a16="http://schemas.microsoft.com/office/drawing/2014/main" id="{975D4430-F07D-4126-A343-C56B6DBA7B50}"/>
              </a:ext>
            </a:extLst>
          </p:cNvPr>
          <p:cNvSpPr>
            <a:spLocks noGrp="1" noChangeArrowheads="1"/>
          </p:cNvSpPr>
          <p:nvPr>
            <p:ph type="body" idx="1"/>
          </p:nvPr>
        </p:nvSpPr>
        <p:spPr>
          <a:xfrm>
            <a:off x="2693988" y="1600200"/>
            <a:ext cx="6326187" cy="5068888"/>
          </a:xfrm>
        </p:spPr>
        <p:txBody>
          <a:bodyPr/>
          <a:lstStyle/>
          <a:p>
            <a:pPr eaLnBrk="1" hangingPunct="1"/>
            <a:r>
              <a:rPr lang="el-GR" altLang="el-GR" sz="2300"/>
              <a:t>Πώληση έτοιμων πακέτων των </a:t>
            </a:r>
            <a:r>
              <a:rPr lang="en-US" altLang="el-GR" sz="2300"/>
              <a:t>tour operators</a:t>
            </a:r>
            <a:r>
              <a:rPr lang="el-GR" altLang="el-GR" sz="2300"/>
              <a:t>, </a:t>
            </a:r>
          </a:p>
          <a:p>
            <a:pPr eaLnBrk="1" hangingPunct="1"/>
            <a:endParaRPr lang="el-GR" altLang="el-GR" sz="2300"/>
          </a:p>
          <a:p>
            <a:pPr eaLnBrk="1" hangingPunct="1"/>
            <a:r>
              <a:rPr lang="el-GR" altLang="el-GR" sz="2300"/>
              <a:t>Υπηρεσίες σε εισερχόμενους πελάτες κατά την άφιξή τους στον τόπο τουριστικού προορισμού (</a:t>
            </a:r>
            <a:r>
              <a:rPr lang="en-US" altLang="el-GR" sz="2300"/>
              <a:t>handling),</a:t>
            </a:r>
          </a:p>
          <a:p>
            <a:pPr eaLnBrk="1" hangingPunct="1"/>
            <a:endParaRPr lang="en-US" altLang="el-GR" sz="2300"/>
          </a:p>
          <a:p>
            <a:pPr eaLnBrk="1" hangingPunct="1"/>
            <a:r>
              <a:rPr lang="el-GR" altLang="el-GR" sz="2300"/>
              <a:t>Αντιπροσώπευση άλλων γραφείων του εξωτερικού ή αεροπορικών εταιρειών (τουριστικά γραφεία αντιπροσώπευσης)</a:t>
            </a:r>
          </a:p>
          <a:p>
            <a:pPr eaLnBrk="1" hangingPunct="1"/>
            <a:endParaRPr lang="el-GR" altLang="el-GR" sz="2300"/>
          </a:p>
          <a:p>
            <a:pPr eaLnBrk="1" hangingPunct="1"/>
            <a:r>
              <a:rPr lang="el-GR" altLang="el-GR" sz="2300"/>
              <a:t>Βοηθητικές υπηρεσίες (έκδοση διαβατηρίων, βίζα, ταξιδιωτική ασφάλιση κτλ)</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Θέση υποσέλιδου 4">
            <a:extLst>
              <a:ext uri="{FF2B5EF4-FFF2-40B4-BE49-F238E27FC236}">
                <a16:creationId xmlns:a16="http://schemas.microsoft.com/office/drawing/2014/main" id="{09522A19-2C69-40AF-8780-DCE653C63D45}"/>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26627" name="Θέση αριθμού διαφάνειας 5">
            <a:extLst>
              <a:ext uri="{FF2B5EF4-FFF2-40B4-BE49-F238E27FC236}">
                <a16:creationId xmlns:a16="http://schemas.microsoft.com/office/drawing/2014/main" id="{18BBB3A1-B806-4249-B05E-A5D6E29856CC}"/>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7FDE3DF-FFB3-4A3F-88E6-706C15B07EED}" type="slidenum">
              <a:rPr lang="en-US" altLang="el-GR"/>
              <a:pPr/>
              <a:t>16</a:t>
            </a:fld>
            <a:endParaRPr lang="en-US" altLang="el-GR"/>
          </a:p>
        </p:txBody>
      </p:sp>
      <p:sp>
        <p:nvSpPr>
          <p:cNvPr id="26628" name="Rectangle 3">
            <a:extLst>
              <a:ext uri="{FF2B5EF4-FFF2-40B4-BE49-F238E27FC236}">
                <a16:creationId xmlns:a16="http://schemas.microsoft.com/office/drawing/2014/main" id="{504E0658-3DBA-4A1D-ABA1-CA58D50EA456}"/>
              </a:ext>
            </a:extLst>
          </p:cNvPr>
          <p:cNvSpPr>
            <a:spLocks noGrp="1" noChangeArrowheads="1"/>
          </p:cNvSpPr>
          <p:nvPr>
            <p:ph type="body" idx="1"/>
          </p:nvPr>
        </p:nvSpPr>
        <p:spPr/>
        <p:txBody>
          <a:bodyPr/>
          <a:lstStyle/>
          <a:p>
            <a:pPr eaLnBrk="1" hangingPunct="1"/>
            <a:r>
              <a:rPr lang="el-GR" altLang="el-GR"/>
              <a:t>Υπερπρομήθεια (</a:t>
            </a:r>
            <a:r>
              <a:rPr lang="en-US" altLang="el-GR"/>
              <a:t>overcommission): </a:t>
            </a:r>
            <a:r>
              <a:rPr lang="el-GR" altLang="el-GR"/>
              <a:t>αν το γραφείο αντιπροσώπευσης ξεπεράσει κάποιο αριθμό πωλήσεων (πχ. 100 αεροπορικά εισιτήρια το μήνα) δικαούται να αυξήσει την προμήθειά του.</a:t>
            </a:r>
          </a:p>
          <a:p>
            <a:pPr eaLnBrk="1" hangingPunct="1"/>
            <a:endParaRPr lang="el-GR" altLang="el-GR"/>
          </a:p>
        </p:txBody>
      </p:sp>
      <p:sp>
        <p:nvSpPr>
          <p:cNvPr id="41989" name="Rectangle 5">
            <a:extLst>
              <a:ext uri="{FF2B5EF4-FFF2-40B4-BE49-F238E27FC236}">
                <a16:creationId xmlns:a16="http://schemas.microsoft.com/office/drawing/2014/main" id="{F9437BE2-3C23-4896-8324-16FC722E5B66}"/>
              </a:ext>
            </a:extLst>
          </p:cNvPr>
          <p:cNvSpPr>
            <a:spLocks noGrp="1" noChangeArrowheads="1"/>
          </p:cNvSpPr>
          <p:nvPr>
            <p:ph type="title"/>
          </p:nvPr>
        </p:nvSpPr>
        <p:spPr/>
        <p:txBody>
          <a:bodyPr/>
          <a:lstStyle/>
          <a:p>
            <a:pPr algn="ctr" eaLnBrk="1" hangingPunct="1">
              <a:defRPr/>
            </a:pPr>
            <a:r>
              <a:rPr lang="el-GR" altLang="el-GR">
                <a:effectLst>
                  <a:outerShdw blurRad="38100" dist="38100" dir="2700000" algn="tl">
                    <a:srgbClr val="000000"/>
                  </a:outerShdw>
                </a:effectLst>
              </a:rPr>
              <a:t>Από που εισπράτει προμήθεια  ένα τουριστικό γραφείο; (2/</a:t>
            </a:r>
            <a:r>
              <a:rPr lang="en-US" altLang="el-GR">
                <a:effectLst>
                  <a:outerShdw blurRad="38100" dist="38100" dir="2700000" algn="tl">
                    <a:srgbClr val="000000"/>
                  </a:outerShdw>
                </a:effectLst>
              </a:rPr>
              <a:t>2</a:t>
            </a:r>
            <a:r>
              <a:rPr lang="el-GR" altLang="el-GR">
                <a:effectLst>
                  <a:outerShdw blurRad="38100" dist="38100" dir="2700000" algn="tl">
                    <a:srgbClr val="000000"/>
                  </a:outerShdw>
                </a:effectLst>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Θέση υποσέλιδου 4">
            <a:extLst>
              <a:ext uri="{FF2B5EF4-FFF2-40B4-BE49-F238E27FC236}">
                <a16:creationId xmlns:a16="http://schemas.microsoft.com/office/drawing/2014/main" id="{A66FFD00-5491-41B5-9AEF-EC8F4605E5DC}"/>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28675" name="Θέση αριθμού διαφάνειας 5">
            <a:extLst>
              <a:ext uri="{FF2B5EF4-FFF2-40B4-BE49-F238E27FC236}">
                <a16:creationId xmlns:a16="http://schemas.microsoft.com/office/drawing/2014/main" id="{959E8307-C261-4093-A049-83605C7321DC}"/>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2171C88-8631-491F-8E21-F0B3A1881531}" type="slidenum">
              <a:rPr lang="en-US" altLang="el-GR"/>
              <a:pPr/>
              <a:t>17</a:t>
            </a:fld>
            <a:endParaRPr lang="en-US" altLang="el-GR"/>
          </a:p>
        </p:txBody>
      </p:sp>
      <p:sp>
        <p:nvSpPr>
          <p:cNvPr id="43010" name="Rectangle 2">
            <a:extLst>
              <a:ext uri="{FF2B5EF4-FFF2-40B4-BE49-F238E27FC236}">
                <a16:creationId xmlns:a16="http://schemas.microsoft.com/office/drawing/2014/main" id="{4B0C9A11-FACA-4BE7-BCEA-523B68CEEC7B}"/>
              </a:ext>
            </a:extLst>
          </p:cNvPr>
          <p:cNvSpPr>
            <a:spLocks noGrp="1" noChangeArrowheads="1"/>
          </p:cNvSpPr>
          <p:nvPr>
            <p:ph type="title"/>
          </p:nvPr>
        </p:nvSpPr>
        <p:spPr/>
        <p:txBody>
          <a:bodyPr/>
          <a:lstStyle/>
          <a:p>
            <a:pPr algn="ctr" eaLnBrk="1" hangingPunct="1">
              <a:defRPr/>
            </a:pPr>
            <a:r>
              <a:rPr lang="el-GR" altLang="el-GR" sz="2800">
                <a:effectLst>
                  <a:outerShdw blurRad="38100" dist="38100" dir="2700000" algn="tl">
                    <a:srgbClr val="000000"/>
                  </a:outerShdw>
                </a:effectLst>
              </a:rPr>
              <a:t>Ορολογία σχετικά με την πώληση τουριστικών υπηρεσιών του τουριστικού γραφείου (1/</a:t>
            </a:r>
            <a:r>
              <a:rPr lang="en-US" altLang="el-GR" sz="2800">
                <a:effectLst>
                  <a:outerShdw blurRad="38100" dist="38100" dir="2700000" algn="tl">
                    <a:srgbClr val="000000"/>
                  </a:outerShdw>
                </a:effectLst>
              </a:rPr>
              <a:t>2</a:t>
            </a:r>
            <a:r>
              <a:rPr lang="el-GR" altLang="el-GR" sz="2800">
                <a:effectLst>
                  <a:outerShdw blurRad="38100" dist="38100" dir="2700000" algn="tl">
                    <a:srgbClr val="000000"/>
                  </a:outerShdw>
                </a:effectLst>
              </a:rPr>
              <a:t>)</a:t>
            </a:r>
          </a:p>
        </p:txBody>
      </p:sp>
      <p:sp>
        <p:nvSpPr>
          <p:cNvPr id="28677" name="Rectangle 3">
            <a:extLst>
              <a:ext uri="{FF2B5EF4-FFF2-40B4-BE49-F238E27FC236}">
                <a16:creationId xmlns:a16="http://schemas.microsoft.com/office/drawing/2014/main" id="{68215C00-DFE1-4561-B0CF-691F1A52202E}"/>
              </a:ext>
            </a:extLst>
          </p:cNvPr>
          <p:cNvSpPr>
            <a:spLocks noGrp="1" noChangeArrowheads="1"/>
          </p:cNvSpPr>
          <p:nvPr>
            <p:ph type="body" idx="1"/>
          </p:nvPr>
        </p:nvSpPr>
        <p:spPr>
          <a:xfrm>
            <a:off x="2693988" y="1600200"/>
            <a:ext cx="6326187" cy="5257800"/>
          </a:xfrm>
        </p:spPr>
        <p:txBody>
          <a:bodyPr/>
          <a:lstStyle/>
          <a:p>
            <a:pPr eaLnBrk="1" hangingPunct="1"/>
            <a:r>
              <a:rPr lang="el-GR" altLang="el-GR"/>
              <a:t>Επίσημες τιμές (</a:t>
            </a:r>
            <a:r>
              <a:rPr lang="en-US" altLang="el-GR"/>
              <a:t>official rate): </a:t>
            </a:r>
            <a:r>
              <a:rPr lang="el-GR" altLang="el-GR"/>
              <a:t>η τιμή την οποία πληρώνει ένας πελάτης ενος ξενοδοχείου, αεροπορικής εταιρείας, </a:t>
            </a:r>
            <a:r>
              <a:rPr lang="en-US" altLang="el-GR"/>
              <a:t>rent a car</a:t>
            </a:r>
            <a:r>
              <a:rPr lang="el-GR" altLang="el-GR"/>
              <a:t> κτλ αν κάνει απευθείας κράτηση, όχι μέσω τουριστικού γραφείου. Στα ξενοδοχεία λέγεται και τιμή πόρτας γιατί υπάρχει στην πόρτα κάθε ξενοδοχείου, </a:t>
            </a:r>
          </a:p>
          <a:p>
            <a:pPr eaLnBrk="1" hangingPunct="1"/>
            <a:endParaRPr lang="el-GR" altLang="el-GR"/>
          </a:p>
          <a:p>
            <a:pPr eaLnBrk="1" hangingPunct="1"/>
            <a:r>
              <a:rPr lang="el-GR" altLang="el-GR"/>
              <a:t>Καθαρές Τιμές (</a:t>
            </a:r>
            <a:r>
              <a:rPr lang="en-US" altLang="el-GR"/>
              <a:t>net rate): </a:t>
            </a:r>
            <a:r>
              <a:rPr lang="el-GR" altLang="el-GR"/>
              <a:t>τιμή που δίνει  το ξενοδοχείο στο τουριστικό γραφείο. Σε αυτήν θα προστεθεί η προμήθεια, πχ: τιμή πελάτη = </a:t>
            </a:r>
            <a:r>
              <a:rPr lang="en-US" altLang="el-GR"/>
              <a:t>net rate </a:t>
            </a:r>
            <a:r>
              <a:rPr lang="el-GR" altLang="el-GR"/>
              <a:t>(</a:t>
            </a:r>
            <a:r>
              <a:rPr lang="en-US" altLang="el-GR">
                <a:cs typeface="Arial" panose="020B0604020202020204" pitchFamily="34" charset="0"/>
              </a:rPr>
              <a:t>€</a:t>
            </a:r>
            <a:r>
              <a:rPr lang="en-US" altLang="el-GR"/>
              <a:t>35 / </a:t>
            </a:r>
            <a:r>
              <a:rPr lang="el-GR" altLang="el-GR"/>
              <a:t>νύχτα) + προμήθεια (10%) = </a:t>
            </a:r>
            <a:r>
              <a:rPr lang="el-GR" altLang="el-GR">
                <a:cs typeface="Arial" panose="020B0604020202020204" pitchFamily="34" charset="0"/>
              </a:rPr>
              <a:t>€ 38,5 / νύχτα</a:t>
            </a:r>
            <a:r>
              <a:rPr lang="el-GR" altLang="el-G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Θέση υποσέλιδου 4">
            <a:extLst>
              <a:ext uri="{FF2B5EF4-FFF2-40B4-BE49-F238E27FC236}">
                <a16:creationId xmlns:a16="http://schemas.microsoft.com/office/drawing/2014/main" id="{3B394BDA-7D1B-4210-BB4C-984C2AE6C358}"/>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30723" name="Θέση αριθμού διαφάνειας 5">
            <a:extLst>
              <a:ext uri="{FF2B5EF4-FFF2-40B4-BE49-F238E27FC236}">
                <a16:creationId xmlns:a16="http://schemas.microsoft.com/office/drawing/2014/main" id="{7483A310-FCB0-481E-B14E-0433433F6A5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7F21567-08E0-4A01-A1DB-751B345EAC7B}" type="slidenum">
              <a:rPr lang="en-US" altLang="el-GR"/>
              <a:pPr/>
              <a:t>18</a:t>
            </a:fld>
            <a:endParaRPr lang="en-US" altLang="el-GR"/>
          </a:p>
        </p:txBody>
      </p:sp>
      <p:sp>
        <p:nvSpPr>
          <p:cNvPr id="30724" name="Rectangle 3">
            <a:extLst>
              <a:ext uri="{FF2B5EF4-FFF2-40B4-BE49-F238E27FC236}">
                <a16:creationId xmlns:a16="http://schemas.microsoft.com/office/drawing/2014/main" id="{8E44AB61-C1CC-4A89-8DEF-91F77B971452}"/>
              </a:ext>
            </a:extLst>
          </p:cNvPr>
          <p:cNvSpPr>
            <a:spLocks noGrp="1" noChangeArrowheads="1"/>
          </p:cNvSpPr>
          <p:nvPr>
            <p:ph type="body" idx="1"/>
          </p:nvPr>
        </p:nvSpPr>
        <p:spPr>
          <a:xfrm>
            <a:off x="2693988" y="1600200"/>
            <a:ext cx="6326187" cy="5257800"/>
          </a:xfrm>
        </p:spPr>
        <p:txBody>
          <a:bodyPr/>
          <a:lstStyle/>
          <a:p>
            <a:pPr eaLnBrk="1" hangingPunct="1"/>
            <a:r>
              <a:rPr lang="en-US" altLang="el-GR"/>
              <a:t>Mark up: </a:t>
            </a:r>
            <a:r>
              <a:rPr lang="el-GR" altLang="el-GR"/>
              <a:t>ποσοστό προμήθειας. Έξοδα τουριστικού γραφείου για την υπηρεσία που θα πουλάει στον πελάτη και το κέρδος του γραφείου, πχ: </a:t>
            </a:r>
            <a:r>
              <a:rPr lang="en-US" altLang="el-GR"/>
              <a:t>mark up =</a:t>
            </a:r>
            <a:r>
              <a:rPr lang="el-GR" altLang="el-GR"/>
              <a:t> κόστος υπαλλήλου που θα εξυπηρετήσει τον πελάτη</a:t>
            </a:r>
            <a:r>
              <a:rPr lang="en-US" altLang="el-GR"/>
              <a:t> </a:t>
            </a:r>
            <a:r>
              <a:rPr lang="el-GR" altLang="el-GR"/>
              <a:t>(πχ. 5%) </a:t>
            </a:r>
            <a:r>
              <a:rPr lang="en-US" altLang="el-GR"/>
              <a:t>+ </a:t>
            </a:r>
            <a:r>
              <a:rPr lang="el-GR" altLang="el-GR"/>
              <a:t>κέρδος γραφείου (πχ. 7%) = 12% </a:t>
            </a:r>
            <a:endParaRPr lang="en-US" altLang="el-GR"/>
          </a:p>
          <a:p>
            <a:pPr eaLnBrk="1" hangingPunct="1"/>
            <a:endParaRPr lang="en-US" altLang="el-GR"/>
          </a:p>
          <a:p>
            <a:pPr eaLnBrk="1" hangingPunct="1"/>
            <a:r>
              <a:rPr lang="el-GR" altLang="el-GR"/>
              <a:t>Τιμή πώλησης (</a:t>
            </a:r>
            <a:r>
              <a:rPr lang="en-US" altLang="el-GR"/>
              <a:t>selling rate): </a:t>
            </a:r>
            <a:r>
              <a:rPr lang="el-GR" altLang="el-GR"/>
              <a:t>τελική τιμή = καθαρή τιμή + </a:t>
            </a:r>
            <a:r>
              <a:rPr lang="en-US" altLang="el-GR"/>
              <a:t>mark up</a:t>
            </a:r>
            <a:endParaRPr lang="el-GR" altLang="el-GR"/>
          </a:p>
          <a:p>
            <a:pPr eaLnBrk="1" hangingPunct="1"/>
            <a:endParaRPr lang="el-GR" altLang="el-GR"/>
          </a:p>
          <a:p>
            <a:pPr eaLnBrk="1" hangingPunct="1"/>
            <a:r>
              <a:rPr lang="en-US" altLang="el-GR"/>
              <a:t>SOS! </a:t>
            </a:r>
            <a:r>
              <a:rPr lang="el-GR" altLang="el-GR"/>
              <a:t>Τιμή πώλησης = </a:t>
            </a:r>
            <a:r>
              <a:rPr lang="en-US" altLang="el-GR"/>
              <a:t>official rate !!</a:t>
            </a:r>
            <a:endParaRPr lang="el-GR" altLang="el-GR"/>
          </a:p>
          <a:p>
            <a:pPr eaLnBrk="1" hangingPunct="1"/>
            <a:endParaRPr lang="el-GR" altLang="el-GR"/>
          </a:p>
        </p:txBody>
      </p:sp>
      <p:sp>
        <p:nvSpPr>
          <p:cNvPr id="44036" name="Rectangle 4">
            <a:extLst>
              <a:ext uri="{FF2B5EF4-FFF2-40B4-BE49-F238E27FC236}">
                <a16:creationId xmlns:a16="http://schemas.microsoft.com/office/drawing/2014/main" id="{62490255-5488-4F19-BBCD-E03DA4FFAB70}"/>
              </a:ext>
            </a:extLst>
          </p:cNvPr>
          <p:cNvSpPr>
            <a:spLocks noGrp="1" noChangeArrowheads="1"/>
          </p:cNvSpPr>
          <p:nvPr>
            <p:ph type="title"/>
          </p:nvPr>
        </p:nvSpPr>
        <p:spPr/>
        <p:txBody>
          <a:bodyPr/>
          <a:lstStyle/>
          <a:p>
            <a:pPr algn="ctr" eaLnBrk="1" hangingPunct="1">
              <a:defRPr/>
            </a:pPr>
            <a:r>
              <a:rPr lang="el-GR" altLang="el-GR" sz="2800">
                <a:effectLst>
                  <a:outerShdw blurRad="38100" dist="38100" dir="2700000" algn="tl">
                    <a:srgbClr val="000000"/>
                  </a:outerShdw>
                </a:effectLst>
              </a:rPr>
              <a:t>Ορολογία σχετικά με την πώληση τουριστικών υπηρεσιών του τουριστικού γραφείου (2/</a:t>
            </a:r>
            <a:r>
              <a:rPr lang="en-US" altLang="el-GR" sz="2800">
                <a:effectLst>
                  <a:outerShdw blurRad="38100" dist="38100" dir="2700000" algn="tl">
                    <a:srgbClr val="000000"/>
                  </a:outerShdw>
                </a:effectLst>
              </a:rPr>
              <a:t>2</a:t>
            </a:r>
            <a:r>
              <a:rPr lang="el-GR" altLang="el-GR" sz="2800">
                <a:effectLst>
                  <a:outerShdw blurRad="38100" dist="38100" dir="2700000" algn="tl">
                    <a:srgbClr val="000000"/>
                  </a:outerShdw>
                </a:effectLst>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a:extLst>
              <a:ext uri="{FF2B5EF4-FFF2-40B4-BE49-F238E27FC236}">
                <a16:creationId xmlns:a16="http://schemas.microsoft.com/office/drawing/2014/main" id="{AA772275-D4F4-4F84-8822-F3A26665ECD1}"/>
              </a:ext>
            </a:extLst>
          </p:cNvPr>
          <p:cNvSpPr>
            <a:spLocks noGrp="1" noChangeArrowheads="1"/>
          </p:cNvSpPr>
          <p:nvPr>
            <p:ph type="ctrTitle"/>
          </p:nvPr>
        </p:nvSpPr>
        <p:spPr/>
        <p:txBody>
          <a:bodyPr anchor="b"/>
          <a:lstStyle/>
          <a:p>
            <a:pPr algn="ctr" eaLnBrk="1" hangingPunct="1">
              <a:defRPr/>
            </a:pPr>
            <a:r>
              <a:rPr lang="en-US" altLang="el-GR" sz="4000">
                <a:effectLst>
                  <a:outerShdw blurRad="38100" dist="38100" dir="2700000" algn="tl">
                    <a:srgbClr val="000000"/>
                  </a:outerShdw>
                </a:effectLst>
              </a:rPr>
              <a:t>3. </a:t>
            </a:r>
            <a:r>
              <a:rPr lang="el-GR" altLang="el-GR" sz="4000">
                <a:effectLst>
                  <a:outerShdw blurRad="38100" dist="38100" dir="2700000" algn="tl">
                    <a:srgbClr val="000000"/>
                  </a:outerShdw>
                </a:effectLst>
              </a:rPr>
              <a:t>Εντολή Κράτησης (</a:t>
            </a:r>
            <a:r>
              <a:rPr lang="en-US" altLang="el-GR" sz="4000">
                <a:effectLst>
                  <a:outerShdw blurRad="38100" dist="38100" dir="2700000" algn="tl">
                    <a:srgbClr val="000000"/>
                  </a:outerShdw>
                </a:effectLst>
              </a:rPr>
              <a:t>Voucher)</a:t>
            </a:r>
            <a:endParaRPr lang="el-GR" altLang="el-GR" sz="4000">
              <a:effectLst>
                <a:outerShdw blurRad="38100" dist="38100" dir="2700000" algn="tl">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5D255F0A-857A-42FC-850F-67AAE633BE70}"/>
              </a:ext>
            </a:extLst>
          </p:cNvPr>
          <p:cNvSpPr>
            <a:spLocks noGrp="1" noChangeArrowheads="1"/>
          </p:cNvSpPr>
          <p:nvPr>
            <p:ph type="ctrTitle"/>
          </p:nvPr>
        </p:nvSpPr>
        <p:spPr>
          <a:xfrm>
            <a:off x="2701925" y="2130425"/>
            <a:ext cx="4800600" cy="2090738"/>
          </a:xfrm>
        </p:spPr>
        <p:txBody>
          <a:bodyPr/>
          <a:lstStyle/>
          <a:p>
            <a:pPr algn="ctr" eaLnBrk="1" hangingPunct="1"/>
            <a:r>
              <a:rPr lang="el-GR" altLang="el-GR" sz="4000"/>
              <a:t>1. </a:t>
            </a:r>
            <a:r>
              <a:rPr lang="en-US" altLang="el-GR" sz="4000"/>
              <a:t>Booking Request (</a:t>
            </a:r>
            <a:r>
              <a:rPr lang="el-GR" altLang="el-GR" sz="4000"/>
              <a:t>Φόρμα κράτησης δωματίου)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Θέση υποσέλιδου 4">
            <a:extLst>
              <a:ext uri="{FF2B5EF4-FFF2-40B4-BE49-F238E27FC236}">
                <a16:creationId xmlns:a16="http://schemas.microsoft.com/office/drawing/2014/main" id="{DBEDE4CF-15A0-4265-A800-FB9B44BD47BC}"/>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34819" name="Θέση αριθμού διαφάνειας 5">
            <a:extLst>
              <a:ext uri="{FF2B5EF4-FFF2-40B4-BE49-F238E27FC236}">
                <a16:creationId xmlns:a16="http://schemas.microsoft.com/office/drawing/2014/main" id="{6D63761B-7091-4BA6-821B-36421EAD900C}"/>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B05BA5-B313-45CC-A7AC-AB25D2FE7147}" type="slidenum">
              <a:rPr lang="en-US" altLang="el-GR"/>
              <a:pPr/>
              <a:t>20</a:t>
            </a:fld>
            <a:endParaRPr lang="en-US" altLang="el-GR"/>
          </a:p>
        </p:txBody>
      </p:sp>
      <p:sp>
        <p:nvSpPr>
          <p:cNvPr id="47106" name="Rectangle 2">
            <a:extLst>
              <a:ext uri="{FF2B5EF4-FFF2-40B4-BE49-F238E27FC236}">
                <a16:creationId xmlns:a16="http://schemas.microsoft.com/office/drawing/2014/main" id="{8A17B725-F98A-4B14-BE2A-C92F122440B4}"/>
              </a:ext>
            </a:extLst>
          </p:cNvPr>
          <p:cNvSpPr>
            <a:spLocks noGrp="1" noChangeArrowheads="1"/>
          </p:cNvSpPr>
          <p:nvPr>
            <p:ph type="title"/>
          </p:nvPr>
        </p:nvSpPr>
        <p:spPr/>
        <p:txBody>
          <a:bodyPr/>
          <a:lstStyle/>
          <a:p>
            <a:pPr algn="ctr" eaLnBrk="1" hangingPunct="1">
              <a:defRPr/>
            </a:pPr>
            <a:r>
              <a:rPr lang="el-GR" altLang="el-GR">
                <a:effectLst>
                  <a:outerShdw blurRad="38100" dist="38100" dir="2700000" algn="tl">
                    <a:srgbClr val="000000"/>
                  </a:outerShdw>
                </a:effectLst>
              </a:rPr>
              <a:t>Εντολή Κράτησης (</a:t>
            </a:r>
            <a:r>
              <a:rPr lang="en-US" altLang="el-GR">
                <a:effectLst>
                  <a:outerShdw blurRad="38100" dist="38100" dir="2700000" algn="tl">
                    <a:srgbClr val="000000"/>
                  </a:outerShdw>
                </a:effectLst>
              </a:rPr>
              <a:t>Voucher)</a:t>
            </a:r>
            <a:endParaRPr lang="el-GR" altLang="el-GR">
              <a:effectLst>
                <a:outerShdw blurRad="38100" dist="38100" dir="2700000" algn="tl">
                  <a:srgbClr val="000000"/>
                </a:outerShdw>
              </a:effectLst>
            </a:endParaRPr>
          </a:p>
        </p:txBody>
      </p:sp>
      <p:sp>
        <p:nvSpPr>
          <p:cNvPr id="47107" name="Rectangle 3">
            <a:extLst>
              <a:ext uri="{FF2B5EF4-FFF2-40B4-BE49-F238E27FC236}">
                <a16:creationId xmlns:a16="http://schemas.microsoft.com/office/drawing/2014/main" id="{155F208F-02D3-4443-8DE7-AA76B2E5F2C6}"/>
              </a:ext>
            </a:extLst>
          </p:cNvPr>
          <p:cNvSpPr>
            <a:spLocks noGrp="1" noChangeArrowheads="1"/>
          </p:cNvSpPr>
          <p:nvPr>
            <p:ph type="body" idx="1"/>
          </p:nvPr>
        </p:nvSpPr>
        <p:spPr>
          <a:xfrm>
            <a:off x="2693988" y="1600200"/>
            <a:ext cx="6326187" cy="4924425"/>
          </a:xfrm>
        </p:spPr>
        <p:txBody>
          <a:bodyPr/>
          <a:lstStyle/>
          <a:p>
            <a:pPr eaLnBrk="1" hangingPunct="1">
              <a:defRPr/>
            </a:pPr>
            <a:r>
              <a:rPr lang="en-US" altLang="el-GR">
                <a:effectLst>
                  <a:outerShdw blurRad="38100" dist="38100" dir="2700000" algn="tl">
                    <a:srgbClr val="000000"/>
                  </a:outerShdw>
                </a:effectLst>
              </a:rPr>
              <a:t>Voucher</a:t>
            </a:r>
            <a:r>
              <a:rPr lang="en-US" altLang="el-GR"/>
              <a:t>: </a:t>
            </a:r>
            <a:r>
              <a:rPr lang="el-GR" altLang="el-GR"/>
              <a:t>Έγγραφο που γράφει τις υπηρεσίες που έχει πληρώσει ο πελάτης και την τιμή των υπηρεσιών αυτών που θα πληρώσει το τουριστικό γραφείο στο ξενοδοχείο. </a:t>
            </a:r>
          </a:p>
          <a:p>
            <a:pPr eaLnBrk="1" hangingPunct="1">
              <a:defRPr/>
            </a:pPr>
            <a:endParaRPr lang="el-GR" altLang="el-GR"/>
          </a:p>
          <a:p>
            <a:pPr eaLnBrk="1" hangingPunct="1">
              <a:defRPr/>
            </a:pPr>
            <a:r>
              <a:rPr lang="el-GR" altLang="el-GR">
                <a:effectLst>
                  <a:outerShdw blurRad="38100" dist="38100" dir="2700000" algn="tl">
                    <a:srgbClr val="000000"/>
                  </a:outerShdw>
                </a:effectLst>
              </a:rPr>
              <a:t>Στοιχεία </a:t>
            </a:r>
            <a:r>
              <a:rPr lang="en-US" altLang="el-GR">
                <a:effectLst>
                  <a:outerShdw blurRad="38100" dist="38100" dir="2700000" algn="tl">
                    <a:srgbClr val="000000"/>
                  </a:outerShdw>
                </a:effectLst>
              </a:rPr>
              <a:t>voucher</a:t>
            </a:r>
            <a:r>
              <a:rPr lang="en-US" altLang="el-GR"/>
              <a:t>: </a:t>
            </a:r>
            <a:r>
              <a:rPr lang="el-GR" altLang="el-GR"/>
              <a:t>στοιχεία πρακτορείου, αύξων αριθμός του </a:t>
            </a:r>
            <a:r>
              <a:rPr lang="en-US" altLang="el-GR"/>
              <a:t>voucher, </a:t>
            </a:r>
            <a:r>
              <a:rPr lang="el-GR" altLang="el-GR"/>
              <a:t>στοιχεία ξενοδοχείου, ονοματεπώνυμο πελάτη στον οποίο απευθύνεται το </a:t>
            </a:r>
            <a:r>
              <a:rPr lang="en-US" altLang="el-GR"/>
              <a:t>voucher, </a:t>
            </a:r>
            <a:r>
              <a:rPr lang="el-GR" altLang="el-GR"/>
              <a:t>ημερομηνίες άφιξης και αναχώρισης, υπογραφή και σφραγίδα του γραφείου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Θέση υποσέλιδου 4">
            <a:extLst>
              <a:ext uri="{FF2B5EF4-FFF2-40B4-BE49-F238E27FC236}">
                <a16:creationId xmlns:a16="http://schemas.microsoft.com/office/drawing/2014/main" id="{247C6C7B-82AA-40B7-B6D6-BF4A8CAB9E38}"/>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36867" name="Θέση αριθμού διαφάνειας 5">
            <a:extLst>
              <a:ext uri="{FF2B5EF4-FFF2-40B4-BE49-F238E27FC236}">
                <a16:creationId xmlns:a16="http://schemas.microsoft.com/office/drawing/2014/main" id="{C22334DD-6EA0-4D02-A744-C11941A3632C}"/>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88FCEE5-1FFB-4D59-90B2-F002508C64F1}" type="slidenum">
              <a:rPr lang="en-US" altLang="el-GR"/>
              <a:pPr/>
              <a:t>21</a:t>
            </a:fld>
            <a:endParaRPr lang="en-US" altLang="el-GR"/>
          </a:p>
        </p:txBody>
      </p:sp>
      <p:sp>
        <p:nvSpPr>
          <p:cNvPr id="36868" name="Rectangle 2">
            <a:extLst>
              <a:ext uri="{FF2B5EF4-FFF2-40B4-BE49-F238E27FC236}">
                <a16:creationId xmlns:a16="http://schemas.microsoft.com/office/drawing/2014/main" id="{6BE0A1C7-A713-483B-A1B6-03916FA6DB8A}"/>
              </a:ext>
            </a:extLst>
          </p:cNvPr>
          <p:cNvSpPr>
            <a:spLocks noGrp="1" noChangeArrowheads="1"/>
          </p:cNvSpPr>
          <p:nvPr>
            <p:ph type="title"/>
          </p:nvPr>
        </p:nvSpPr>
        <p:spPr/>
        <p:txBody>
          <a:bodyPr/>
          <a:lstStyle/>
          <a:p>
            <a:pPr algn="ctr" eaLnBrk="1" hangingPunct="1"/>
            <a:r>
              <a:rPr lang="el-GR" altLang="el-GR"/>
              <a:t>Είδη </a:t>
            </a:r>
            <a:r>
              <a:rPr lang="en-US" altLang="el-GR"/>
              <a:t>Voucher</a:t>
            </a:r>
            <a:endParaRPr lang="el-GR" altLang="el-GR"/>
          </a:p>
        </p:txBody>
      </p:sp>
      <p:sp>
        <p:nvSpPr>
          <p:cNvPr id="36869" name="Rectangle 3">
            <a:extLst>
              <a:ext uri="{FF2B5EF4-FFF2-40B4-BE49-F238E27FC236}">
                <a16:creationId xmlns:a16="http://schemas.microsoft.com/office/drawing/2014/main" id="{A97092F2-7F84-487F-B654-E69FBC386B36}"/>
              </a:ext>
            </a:extLst>
          </p:cNvPr>
          <p:cNvSpPr>
            <a:spLocks noGrp="1" noChangeArrowheads="1"/>
          </p:cNvSpPr>
          <p:nvPr>
            <p:ph type="body" idx="1"/>
          </p:nvPr>
        </p:nvSpPr>
        <p:spPr/>
        <p:txBody>
          <a:bodyPr/>
          <a:lstStyle/>
          <a:p>
            <a:pPr eaLnBrk="1" hangingPunct="1"/>
            <a:r>
              <a:rPr lang="el-GR" altLang="el-GR"/>
              <a:t>Κράτησης (</a:t>
            </a:r>
            <a:r>
              <a:rPr lang="en-US" altLang="el-GR"/>
              <a:t>reservation)</a:t>
            </a:r>
          </a:p>
          <a:p>
            <a:pPr lvl="1" eaLnBrk="1" hangingPunct="1"/>
            <a:r>
              <a:rPr lang="el-GR" altLang="el-GR"/>
              <a:t>Απλό (το πιο συνηθισμένο)</a:t>
            </a:r>
          </a:p>
          <a:p>
            <a:pPr lvl="1" eaLnBrk="1" hangingPunct="1"/>
            <a:r>
              <a:rPr lang="el-GR" altLang="el-GR"/>
              <a:t>Πλήρες (</a:t>
            </a:r>
            <a:r>
              <a:rPr lang="en-US" altLang="el-GR"/>
              <a:t>full credit): </a:t>
            </a:r>
            <a:r>
              <a:rPr lang="el-GR" altLang="el-GR"/>
              <a:t>λεπτομερής καταγραφή όλων των υπηρεσιών που έχει πληρώσει ο πελάτης, πχ: τηλέφωνα, δωρεάν ποτά, κτλ</a:t>
            </a:r>
            <a:endParaRPr lang="en-US" altLang="el-GR"/>
          </a:p>
          <a:p>
            <a:pPr eaLnBrk="1" hangingPunct="1"/>
            <a:endParaRPr lang="el-GR" altLang="el-GR"/>
          </a:p>
          <a:p>
            <a:pPr eaLnBrk="1" hangingPunct="1"/>
            <a:r>
              <a:rPr lang="el-GR" altLang="el-GR"/>
              <a:t>Αλλαγής (</a:t>
            </a:r>
            <a:r>
              <a:rPr lang="en-US" altLang="el-GR"/>
              <a:t>Amendment)</a:t>
            </a:r>
          </a:p>
          <a:p>
            <a:pPr eaLnBrk="1" hangingPunct="1"/>
            <a:endParaRPr lang="en-US" altLang="el-GR"/>
          </a:p>
          <a:p>
            <a:pPr eaLnBrk="1" hangingPunct="1"/>
            <a:r>
              <a:rPr lang="el-GR" altLang="el-GR"/>
              <a:t>Ακύρωσης (</a:t>
            </a:r>
            <a:r>
              <a:rPr lang="en-US" altLang="el-GR"/>
              <a:t>Cancellation)</a:t>
            </a:r>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Θέση υποσέλιδου 4">
            <a:extLst>
              <a:ext uri="{FF2B5EF4-FFF2-40B4-BE49-F238E27FC236}">
                <a16:creationId xmlns:a16="http://schemas.microsoft.com/office/drawing/2014/main" id="{4C08E5E3-CD8F-4464-8A3C-F633730BCB6B}"/>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38915" name="Θέση αριθμού διαφάνειας 5">
            <a:extLst>
              <a:ext uri="{FF2B5EF4-FFF2-40B4-BE49-F238E27FC236}">
                <a16:creationId xmlns:a16="http://schemas.microsoft.com/office/drawing/2014/main" id="{A1B7B215-A1C4-4BB7-9C95-AEFEA2917AC7}"/>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4318F84-4CB1-4620-8FF0-F55A16490B1C}" type="slidenum">
              <a:rPr lang="en-US" altLang="el-GR"/>
              <a:pPr/>
              <a:t>22</a:t>
            </a:fld>
            <a:endParaRPr lang="en-US" altLang="el-GR"/>
          </a:p>
        </p:txBody>
      </p:sp>
      <p:sp>
        <p:nvSpPr>
          <p:cNvPr id="38916" name="Rectangle 2">
            <a:extLst>
              <a:ext uri="{FF2B5EF4-FFF2-40B4-BE49-F238E27FC236}">
                <a16:creationId xmlns:a16="http://schemas.microsoft.com/office/drawing/2014/main" id="{11386671-427D-4A7D-A074-3B42C62A90FF}"/>
              </a:ext>
            </a:extLst>
          </p:cNvPr>
          <p:cNvSpPr>
            <a:spLocks noGrp="1" noChangeArrowheads="1"/>
          </p:cNvSpPr>
          <p:nvPr>
            <p:ph type="title"/>
          </p:nvPr>
        </p:nvSpPr>
        <p:spPr/>
        <p:txBody>
          <a:bodyPr/>
          <a:lstStyle/>
          <a:p>
            <a:pPr algn="ctr" eaLnBrk="1" hangingPunct="1"/>
            <a:r>
              <a:rPr lang="en-US" altLang="el-GR"/>
              <a:t>Voucher</a:t>
            </a:r>
            <a:endParaRPr lang="el-GR" altLang="el-GR"/>
          </a:p>
        </p:txBody>
      </p:sp>
      <p:sp>
        <p:nvSpPr>
          <p:cNvPr id="38917" name="Rectangle 3">
            <a:extLst>
              <a:ext uri="{FF2B5EF4-FFF2-40B4-BE49-F238E27FC236}">
                <a16:creationId xmlns:a16="http://schemas.microsoft.com/office/drawing/2014/main" id="{713F15CB-5D5E-479F-82F6-CBD4C7646913}"/>
              </a:ext>
            </a:extLst>
          </p:cNvPr>
          <p:cNvSpPr>
            <a:spLocks noGrp="1" noChangeArrowheads="1"/>
          </p:cNvSpPr>
          <p:nvPr>
            <p:ph type="body" idx="1"/>
          </p:nvPr>
        </p:nvSpPr>
        <p:spPr/>
        <p:txBody>
          <a:bodyPr/>
          <a:lstStyle/>
          <a:p>
            <a:pPr eaLnBrk="1" hangingPunct="1"/>
            <a:r>
              <a:rPr lang="el-GR" altLang="el-GR"/>
              <a:t>Εκδίδεται σε 3 αντίγραφα:</a:t>
            </a:r>
          </a:p>
          <a:p>
            <a:pPr lvl="1" eaLnBrk="1" hangingPunct="1"/>
            <a:r>
              <a:rPr lang="el-GR" altLang="el-GR"/>
              <a:t>Δύο για τον Πελάτη: θα δώσει το ένα στο ξενοδοχείο για να το υπογράψουν</a:t>
            </a:r>
            <a:r>
              <a:rPr lang="en-US" altLang="el-GR"/>
              <a:t> </a:t>
            </a:r>
            <a:r>
              <a:rPr lang="el-GR" altLang="el-GR"/>
              <a:t>και θα το επιστρέψουν στο πρακτορείο (αν το πρακτορείο το ζητήσει. Το δεύτερο το κρατάει ο πελάτης. Χρησιμεύει μόνο σε περίπτωση που το πελάτης πάρει άλλες υπηρεσίες από αυτές για τις οποίες πλήρωσε)</a:t>
            </a:r>
          </a:p>
          <a:p>
            <a:pPr lvl="1" eaLnBrk="1" hangingPunct="1"/>
            <a:r>
              <a:rPr lang="el-GR" altLang="el-GR"/>
              <a:t>Το τρίτο πηγαίνει στο λογιστήριο του γραφείου.</a:t>
            </a:r>
          </a:p>
          <a:p>
            <a:pPr lvl="1" eaLnBrk="1" hangingPunct="1"/>
            <a:endParaRPr lang="el-GR" altLang="el-GR"/>
          </a:p>
          <a:p>
            <a:pPr eaLnBrk="1" hangingPunct="1"/>
            <a:r>
              <a:rPr lang="el-GR" altLang="el-GR"/>
              <a:t>Το </a:t>
            </a:r>
            <a:r>
              <a:rPr lang="en-US" altLang="el-GR"/>
              <a:t>voucher </a:t>
            </a:r>
            <a:r>
              <a:rPr lang="el-GR" altLang="el-GR"/>
              <a:t>κρατείται με τη μορφή ηλεκτρονικού αντιγράφου.   </a:t>
            </a:r>
          </a:p>
          <a:p>
            <a:pPr lvl="1" eaLnBrk="1" hangingPunct="1"/>
            <a:endParaRPr lang="el-GR" alt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Θέση υποσέλιδου 4">
            <a:extLst>
              <a:ext uri="{FF2B5EF4-FFF2-40B4-BE49-F238E27FC236}">
                <a16:creationId xmlns:a16="http://schemas.microsoft.com/office/drawing/2014/main" id="{46DA0068-E976-424A-8A80-011A85B06802}"/>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40963" name="Θέση αριθμού διαφάνειας 5">
            <a:extLst>
              <a:ext uri="{FF2B5EF4-FFF2-40B4-BE49-F238E27FC236}">
                <a16:creationId xmlns:a16="http://schemas.microsoft.com/office/drawing/2014/main" id="{8412A3D7-0036-4EB2-865E-A4F6979D900A}"/>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7E4448F-D2E7-486D-A3CB-2CE377D0C921}" type="slidenum">
              <a:rPr lang="en-US" altLang="el-GR"/>
              <a:pPr/>
              <a:t>23</a:t>
            </a:fld>
            <a:endParaRPr lang="en-US" altLang="el-GR"/>
          </a:p>
        </p:txBody>
      </p:sp>
      <p:sp>
        <p:nvSpPr>
          <p:cNvPr id="50178" name="Rectangle 2">
            <a:extLst>
              <a:ext uri="{FF2B5EF4-FFF2-40B4-BE49-F238E27FC236}">
                <a16:creationId xmlns:a16="http://schemas.microsoft.com/office/drawing/2014/main" id="{C30A86B9-A889-4F11-99EC-8DD9249E78A1}"/>
              </a:ext>
            </a:extLst>
          </p:cNvPr>
          <p:cNvSpPr>
            <a:spLocks noGrp="1" noChangeArrowheads="1"/>
          </p:cNvSpPr>
          <p:nvPr>
            <p:ph type="title"/>
          </p:nvPr>
        </p:nvSpPr>
        <p:spPr/>
        <p:txBody>
          <a:bodyPr/>
          <a:lstStyle/>
          <a:p>
            <a:pPr algn="ctr" eaLnBrk="1" hangingPunct="1">
              <a:defRPr/>
            </a:pPr>
            <a:r>
              <a:rPr lang="el-GR" altLang="el-GR">
                <a:effectLst>
                  <a:outerShdw blurRad="38100" dist="38100" dir="2700000" algn="tl">
                    <a:srgbClr val="000000"/>
                  </a:outerShdw>
                </a:effectLst>
              </a:rPr>
              <a:t>Πώς εκδίδεται και πληρώνεται το </a:t>
            </a:r>
            <a:r>
              <a:rPr lang="en-US" altLang="el-GR">
                <a:effectLst>
                  <a:outerShdw blurRad="38100" dist="38100" dir="2700000" algn="tl">
                    <a:srgbClr val="000000"/>
                  </a:outerShdw>
                </a:effectLst>
              </a:rPr>
              <a:t>Voucher (1/2)</a:t>
            </a:r>
            <a:r>
              <a:rPr lang="el-GR" altLang="el-GR">
                <a:effectLst>
                  <a:outerShdw blurRad="38100" dist="38100" dir="2700000" algn="tl">
                    <a:srgbClr val="000000"/>
                  </a:outerShdw>
                </a:effectLst>
              </a:rPr>
              <a:t>;</a:t>
            </a:r>
          </a:p>
        </p:txBody>
      </p:sp>
      <p:sp>
        <p:nvSpPr>
          <p:cNvPr id="40965" name="Rectangle 3">
            <a:extLst>
              <a:ext uri="{FF2B5EF4-FFF2-40B4-BE49-F238E27FC236}">
                <a16:creationId xmlns:a16="http://schemas.microsoft.com/office/drawing/2014/main" id="{66506784-8E16-4CAC-9C11-AC8F66AFD569}"/>
              </a:ext>
            </a:extLst>
          </p:cNvPr>
          <p:cNvSpPr>
            <a:spLocks noGrp="1" noChangeArrowheads="1"/>
          </p:cNvSpPr>
          <p:nvPr>
            <p:ph type="body" idx="1"/>
          </p:nvPr>
        </p:nvSpPr>
        <p:spPr/>
        <p:txBody>
          <a:bodyPr/>
          <a:lstStyle/>
          <a:p>
            <a:pPr eaLnBrk="1" hangingPunct="1"/>
            <a:r>
              <a:rPr lang="el-GR" altLang="el-GR"/>
              <a:t>Ο πελάτης πληρώνει στο ταξιδιωτικό γραφείο, συνήθως τον υπάλληλο του γραφείου ή τον ταξιδιωτικό πράκτορα  δηλαδή τον ιδιοκτήτη, </a:t>
            </a:r>
          </a:p>
          <a:p>
            <a:pPr eaLnBrk="1" hangingPunct="1"/>
            <a:endParaRPr lang="el-GR" altLang="el-GR"/>
          </a:p>
          <a:p>
            <a:pPr eaLnBrk="1" hangingPunct="1"/>
            <a:r>
              <a:rPr lang="el-GR" altLang="el-GR"/>
              <a:t>Ο ταξιδιωτικός πράκτορας εκδίδει το </a:t>
            </a:r>
            <a:r>
              <a:rPr lang="en-US" altLang="el-GR"/>
              <a:t>voucher </a:t>
            </a:r>
            <a:r>
              <a:rPr lang="el-GR" altLang="el-GR"/>
              <a:t>και το δίνει στον πελάτη (δύο αντίγραφα),</a:t>
            </a:r>
          </a:p>
          <a:p>
            <a:pPr eaLnBrk="1" hangingPunct="1"/>
            <a:endParaRPr lang="el-GR" altLang="el-GR"/>
          </a:p>
          <a:p>
            <a:pPr eaLnBrk="1" hangingPunct="1"/>
            <a:r>
              <a:rPr lang="el-GR" altLang="el-GR"/>
              <a:t>Ο πελάτης όταν φτάσει στο ξενοδοχείο δίνει το </a:t>
            </a:r>
            <a:r>
              <a:rPr lang="en-US" altLang="el-GR"/>
              <a:t>voucher </a:t>
            </a:r>
            <a:r>
              <a:rPr lang="el-GR" altLang="el-GR"/>
              <a:t>στην υποδοχή </a:t>
            </a:r>
            <a:r>
              <a:rPr lang="en-US" altLang="el-GR"/>
              <a:t>(reception)</a:t>
            </a:r>
            <a:r>
              <a:rPr lang="el-GR" altLang="el-G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υποσέλιδου 4">
            <a:extLst>
              <a:ext uri="{FF2B5EF4-FFF2-40B4-BE49-F238E27FC236}">
                <a16:creationId xmlns:a16="http://schemas.microsoft.com/office/drawing/2014/main" id="{3B5995CB-D05D-4A5C-887C-239E476EB2AC}"/>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43011" name="Θέση αριθμού διαφάνειας 5">
            <a:extLst>
              <a:ext uri="{FF2B5EF4-FFF2-40B4-BE49-F238E27FC236}">
                <a16:creationId xmlns:a16="http://schemas.microsoft.com/office/drawing/2014/main" id="{A749818A-341F-4BBD-BB52-007F33C51399}"/>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F4716E-23F5-4E34-B757-8A055507D64E}" type="slidenum">
              <a:rPr lang="en-US" altLang="el-GR"/>
              <a:pPr/>
              <a:t>24</a:t>
            </a:fld>
            <a:endParaRPr lang="en-US" altLang="el-GR"/>
          </a:p>
        </p:txBody>
      </p:sp>
      <p:sp>
        <p:nvSpPr>
          <p:cNvPr id="51202" name="Rectangle 2">
            <a:extLst>
              <a:ext uri="{FF2B5EF4-FFF2-40B4-BE49-F238E27FC236}">
                <a16:creationId xmlns:a16="http://schemas.microsoft.com/office/drawing/2014/main" id="{A5E2DCB9-71E9-412B-BF4F-45C5AD398661}"/>
              </a:ext>
            </a:extLst>
          </p:cNvPr>
          <p:cNvSpPr>
            <a:spLocks noGrp="1" noChangeArrowheads="1"/>
          </p:cNvSpPr>
          <p:nvPr>
            <p:ph type="title"/>
          </p:nvPr>
        </p:nvSpPr>
        <p:spPr/>
        <p:txBody>
          <a:bodyPr/>
          <a:lstStyle/>
          <a:p>
            <a:pPr algn="ctr" eaLnBrk="1" hangingPunct="1">
              <a:defRPr/>
            </a:pPr>
            <a:r>
              <a:rPr lang="el-GR" altLang="el-GR">
                <a:effectLst>
                  <a:outerShdw blurRad="38100" dist="38100" dir="2700000" algn="tl">
                    <a:srgbClr val="000000"/>
                  </a:outerShdw>
                </a:effectLst>
              </a:rPr>
              <a:t>Πώς εκδίδεται και πληρώνεται το </a:t>
            </a:r>
            <a:r>
              <a:rPr lang="en-US" altLang="el-GR">
                <a:effectLst>
                  <a:outerShdw blurRad="38100" dist="38100" dir="2700000" algn="tl">
                    <a:srgbClr val="000000"/>
                  </a:outerShdw>
                </a:effectLst>
              </a:rPr>
              <a:t>Voucher (2/2)</a:t>
            </a:r>
            <a:r>
              <a:rPr lang="el-GR" altLang="el-GR">
                <a:effectLst>
                  <a:outerShdw blurRad="38100" dist="38100" dir="2700000" algn="tl">
                    <a:srgbClr val="000000"/>
                  </a:outerShdw>
                </a:effectLst>
              </a:rPr>
              <a:t>;</a:t>
            </a:r>
          </a:p>
        </p:txBody>
      </p:sp>
      <p:sp>
        <p:nvSpPr>
          <p:cNvPr id="43013" name="Rectangle 3">
            <a:extLst>
              <a:ext uri="{FF2B5EF4-FFF2-40B4-BE49-F238E27FC236}">
                <a16:creationId xmlns:a16="http://schemas.microsoft.com/office/drawing/2014/main" id="{EB4B21A6-DCFE-4DDE-A537-CE87EB3302AD}"/>
              </a:ext>
            </a:extLst>
          </p:cNvPr>
          <p:cNvSpPr>
            <a:spLocks noGrp="1" noChangeArrowheads="1"/>
          </p:cNvSpPr>
          <p:nvPr>
            <p:ph type="body" idx="1"/>
          </p:nvPr>
        </p:nvSpPr>
        <p:spPr/>
        <p:txBody>
          <a:bodyPr/>
          <a:lstStyle/>
          <a:p>
            <a:pPr eaLnBrk="1" hangingPunct="1"/>
            <a:r>
              <a:rPr lang="el-GR" altLang="el-GR"/>
              <a:t>Μετά την αναχώρηση του πελάτη το ξενοδοχείο στέλνει στον πράκτορα το αντίγραφο του </a:t>
            </a:r>
            <a:r>
              <a:rPr lang="en-US" altLang="el-GR"/>
              <a:t>voucher </a:t>
            </a:r>
            <a:r>
              <a:rPr lang="el-GR" altLang="el-GR"/>
              <a:t>που κράτησε ώστε να επιβεβαιωθεί αν ο πελάτης πήρε τις υπηρεσίες που πλήρωσε, </a:t>
            </a:r>
          </a:p>
          <a:p>
            <a:pPr eaLnBrk="1" hangingPunct="1"/>
            <a:endParaRPr lang="el-GR" altLang="el-GR"/>
          </a:p>
          <a:p>
            <a:pPr eaLnBrk="1" hangingPunct="1"/>
            <a:r>
              <a:rPr lang="el-GR" altLang="el-GR"/>
              <a:t>Στο τέλος της σαιζόν (ή όποτε έχει συμφωνηθεί μεταξύ ξενοδόχου και πράκτορα) πληρώνεται το τουριστικό γραφείο για όλα τα </a:t>
            </a:r>
            <a:r>
              <a:rPr lang="en-US" altLang="el-GR"/>
              <a:t>vouchers.</a:t>
            </a:r>
            <a:r>
              <a:rPr lang="el-GR" altLang="el-GR"/>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Θέση υποσέλιδου 4">
            <a:extLst>
              <a:ext uri="{FF2B5EF4-FFF2-40B4-BE49-F238E27FC236}">
                <a16:creationId xmlns:a16="http://schemas.microsoft.com/office/drawing/2014/main" id="{79CA49B9-B1A8-462E-80E8-3E4836555EEC}"/>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45059" name="Θέση αριθμού διαφάνειας 5">
            <a:extLst>
              <a:ext uri="{FF2B5EF4-FFF2-40B4-BE49-F238E27FC236}">
                <a16:creationId xmlns:a16="http://schemas.microsoft.com/office/drawing/2014/main" id="{52E605C3-F47D-4B4C-BB23-24BED8A6B398}"/>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4C76002-5D4D-4E09-BCCF-3EC11A374CDE}" type="slidenum">
              <a:rPr lang="en-US" altLang="el-GR"/>
              <a:pPr/>
              <a:t>25</a:t>
            </a:fld>
            <a:endParaRPr lang="en-US" altLang="el-GR"/>
          </a:p>
        </p:txBody>
      </p:sp>
      <p:sp>
        <p:nvSpPr>
          <p:cNvPr id="51202" name="Rectangle 2">
            <a:extLst>
              <a:ext uri="{FF2B5EF4-FFF2-40B4-BE49-F238E27FC236}">
                <a16:creationId xmlns:a16="http://schemas.microsoft.com/office/drawing/2014/main" id="{A5E2DCB9-71E9-412B-BF4F-45C5AD398661}"/>
              </a:ext>
            </a:extLst>
          </p:cNvPr>
          <p:cNvSpPr>
            <a:spLocks noGrp="1" noChangeArrowheads="1"/>
          </p:cNvSpPr>
          <p:nvPr>
            <p:ph type="title"/>
          </p:nvPr>
        </p:nvSpPr>
        <p:spPr>
          <a:xfrm>
            <a:off x="2703513" y="274638"/>
            <a:ext cx="6316662" cy="561975"/>
          </a:xfrm>
        </p:spPr>
        <p:txBody>
          <a:bodyPr/>
          <a:lstStyle/>
          <a:p>
            <a:pPr algn="ctr" eaLnBrk="1" hangingPunct="1">
              <a:defRPr/>
            </a:pPr>
            <a:r>
              <a:rPr lang="en-US" altLang="el-GR" dirty="0">
                <a:effectLst>
                  <a:outerShdw blurRad="38100" dist="38100" dir="2700000" algn="tl">
                    <a:srgbClr val="000000"/>
                  </a:outerShdw>
                </a:effectLst>
              </a:rPr>
              <a:t>Voucher</a:t>
            </a:r>
            <a:endParaRPr lang="el-GR" altLang="el-GR" dirty="0">
              <a:effectLst>
                <a:outerShdw blurRad="38100" dist="38100" dir="2700000" algn="tl">
                  <a:srgbClr val="000000"/>
                </a:outerShdw>
              </a:effectLst>
            </a:endParaRPr>
          </a:p>
        </p:txBody>
      </p:sp>
      <p:pic>
        <p:nvPicPr>
          <p:cNvPr id="53250" name="Picture 2" descr="Αποτέλεσμα εικόνας για voucher travel agency">
            <a:extLst>
              <a:ext uri="{FF2B5EF4-FFF2-40B4-BE49-F238E27FC236}">
                <a16:creationId xmlns:a16="http://schemas.microsoft.com/office/drawing/2014/main" id="{AC336863-E79F-4360-8139-F67EC17585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728" y="836712"/>
            <a:ext cx="6841502" cy="51845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Θέση υποσέλιδου 4">
            <a:extLst>
              <a:ext uri="{FF2B5EF4-FFF2-40B4-BE49-F238E27FC236}">
                <a16:creationId xmlns:a16="http://schemas.microsoft.com/office/drawing/2014/main" id="{F25C63FA-7007-4944-8C66-75994EFB67A6}"/>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47107" name="Θέση αριθμού διαφάνειας 5">
            <a:extLst>
              <a:ext uri="{FF2B5EF4-FFF2-40B4-BE49-F238E27FC236}">
                <a16:creationId xmlns:a16="http://schemas.microsoft.com/office/drawing/2014/main" id="{7466D5A1-EE02-4AC1-B646-C94C90F2EBE3}"/>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FBE49A-2F86-4E78-A9CE-577AEA3D586F}" type="slidenum">
              <a:rPr lang="en-US" altLang="el-GR"/>
              <a:pPr/>
              <a:t>26</a:t>
            </a:fld>
            <a:endParaRPr lang="en-US" altLang="el-GR"/>
          </a:p>
        </p:txBody>
      </p:sp>
      <p:sp>
        <p:nvSpPr>
          <p:cNvPr id="51202" name="Rectangle 2">
            <a:extLst>
              <a:ext uri="{FF2B5EF4-FFF2-40B4-BE49-F238E27FC236}">
                <a16:creationId xmlns:a16="http://schemas.microsoft.com/office/drawing/2014/main" id="{A5E2DCB9-71E9-412B-BF4F-45C5AD398661}"/>
              </a:ext>
            </a:extLst>
          </p:cNvPr>
          <p:cNvSpPr>
            <a:spLocks noGrp="1" noChangeArrowheads="1"/>
          </p:cNvSpPr>
          <p:nvPr>
            <p:ph type="title"/>
          </p:nvPr>
        </p:nvSpPr>
        <p:spPr>
          <a:xfrm>
            <a:off x="2703513" y="274638"/>
            <a:ext cx="6316662" cy="561975"/>
          </a:xfrm>
        </p:spPr>
        <p:txBody>
          <a:bodyPr/>
          <a:lstStyle/>
          <a:p>
            <a:pPr algn="ctr" eaLnBrk="1" hangingPunct="1">
              <a:defRPr/>
            </a:pPr>
            <a:r>
              <a:rPr lang="en-US" altLang="el-GR" dirty="0">
                <a:effectLst>
                  <a:outerShdw blurRad="38100" dist="38100" dir="2700000" algn="tl">
                    <a:srgbClr val="000000"/>
                  </a:outerShdw>
                </a:effectLst>
              </a:rPr>
              <a:t>Voucher</a:t>
            </a:r>
            <a:endParaRPr lang="el-GR" altLang="el-GR" dirty="0">
              <a:effectLst>
                <a:outerShdw blurRad="38100" dist="38100" dir="2700000" algn="tl">
                  <a:srgbClr val="000000"/>
                </a:outerShdw>
              </a:effectLst>
            </a:endParaRPr>
          </a:p>
        </p:txBody>
      </p:sp>
      <p:pic>
        <p:nvPicPr>
          <p:cNvPr id="53250" name="Picture 2">
            <a:extLst>
              <a:ext uri="{FF2B5EF4-FFF2-40B4-BE49-F238E27FC236}">
                <a16:creationId xmlns:a16="http://schemas.microsoft.com/office/drawing/2014/main" id="{AC336863-E79F-4360-8139-F67EC175859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849250" y="743434"/>
            <a:ext cx="4341100" cy="59780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Θέση υποσέλιδου 4">
            <a:extLst>
              <a:ext uri="{FF2B5EF4-FFF2-40B4-BE49-F238E27FC236}">
                <a16:creationId xmlns:a16="http://schemas.microsoft.com/office/drawing/2014/main" id="{F1BA2510-B2DB-4DE8-A3B4-F656C0AA4AAF}"/>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49155" name="Θέση αριθμού διαφάνειας 5">
            <a:extLst>
              <a:ext uri="{FF2B5EF4-FFF2-40B4-BE49-F238E27FC236}">
                <a16:creationId xmlns:a16="http://schemas.microsoft.com/office/drawing/2014/main" id="{E5F55F9E-2B55-45CC-8DA8-45A913E7CB2E}"/>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DE4FE7-250C-4CCA-A034-CEC1CEA23CAF}" type="slidenum">
              <a:rPr lang="en-US" altLang="el-GR"/>
              <a:pPr/>
              <a:t>27</a:t>
            </a:fld>
            <a:endParaRPr lang="en-US" altLang="el-GR"/>
          </a:p>
        </p:txBody>
      </p:sp>
      <p:sp>
        <p:nvSpPr>
          <p:cNvPr id="51202" name="Rectangle 2">
            <a:extLst>
              <a:ext uri="{FF2B5EF4-FFF2-40B4-BE49-F238E27FC236}">
                <a16:creationId xmlns:a16="http://schemas.microsoft.com/office/drawing/2014/main" id="{A5E2DCB9-71E9-412B-BF4F-45C5AD398661}"/>
              </a:ext>
            </a:extLst>
          </p:cNvPr>
          <p:cNvSpPr>
            <a:spLocks noGrp="1" noChangeArrowheads="1"/>
          </p:cNvSpPr>
          <p:nvPr>
            <p:ph type="title"/>
          </p:nvPr>
        </p:nvSpPr>
        <p:spPr>
          <a:xfrm>
            <a:off x="2703513" y="274638"/>
            <a:ext cx="6316662" cy="561975"/>
          </a:xfrm>
        </p:spPr>
        <p:txBody>
          <a:bodyPr/>
          <a:lstStyle/>
          <a:p>
            <a:pPr algn="ctr" eaLnBrk="1" hangingPunct="1">
              <a:defRPr/>
            </a:pPr>
            <a:r>
              <a:rPr lang="en-US" altLang="el-GR" dirty="0">
                <a:effectLst>
                  <a:outerShdw blurRad="38100" dist="38100" dir="2700000" algn="tl">
                    <a:srgbClr val="000000"/>
                  </a:outerShdw>
                </a:effectLst>
              </a:rPr>
              <a:t>Complimentary Voucher</a:t>
            </a:r>
            <a:endParaRPr lang="el-GR" altLang="el-GR" dirty="0">
              <a:effectLst>
                <a:outerShdw blurRad="38100" dist="38100" dir="2700000" algn="tl">
                  <a:srgbClr val="000000"/>
                </a:outerShdw>
              </a:effectLst>
            </a:endParaRPr>
          </a:p>
        </p:txBody>
      </p:sp>
      <p:pic>
        <p:nvPicPr>
          <p:cNvPr id="53250" name="Picture 2">
            <a:extLst>
              <a:ext uri="{FF2B5EF4-FFF2-40B4-BE49-F238E27FC236}">
                <a16:creationId xmlns:a16="http://schemas.microsoft.com/office/drawing/2014/main" id="{AC336863-E79F-4360-8139-F67EC175859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23728" y="1547587"/>
            <a:ext cx="6841502" cy="37628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υποσέλιδου 4">
            <a:extLst>
              <a:ext uri="{FF2B5EF4-FFF2-40B4-BE49-F238E27FC236}">
                <a16:creationId xmlns:a16="http://schemas.microsoft.com/office/drawing/2014/main" id="{81FCDB0E-9881-4F46-B08F-CA23D7B71E6B}"/>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51203" name="Θέση αριθμού διαφάνειας 5">
            <a:extLst>
              <a:ext uri="{FF2B5EF4-FFF2-40B4-BE49-F238E27FC236}">
                <a16:creationId xmlns:a16="http://schemas.microsoft.com/office/drawing/2014/main" id="{69689389-BFFA-41EE-8BEA-38FB930D36F3}"/>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374A647-319B-4A49-9AAB-549484C07812}" type="slidenum">
              <a:rPr lang="en-US" altLang="el-GR"/>
              <a:pPr/>
              <a:t>28</a:t>
            </a:fld>
            <a:endParaRPr lang="en-US" altLang="el-GR"/>
          </a:p>
        </p:txBody>
      </p:sp>
      <p:sp>
        <p:nvSpPr>
          <p:cNvPr id="2" name="Rectangle 2">
            <a:extLst>
              <a:ext uri="{FF2B5EF4-FFF2-40B4-BE49-F238E27FC236}">
                <a16:creationId xmlns:a16="http://schemas.microsoft.com/office/drawing/2014/main" id="{A5E2DCB9-71E9-412B-BF4F-45C5AD398661}"/>
              </a:ext>
            </a:extLst>
          </p:cNvPr>
          <p:cNvSpPr>
            <a:spLocks noGrp="1" noChangeArrowheads="1"/>
          </p:cNvSpPr>
          <p:nvPr>
            <p:ph type="title"/>
          </p:nvPr>
        </p:nvSpPr>
        <p:spPr>
          <a:xfrm>
            <a:off x="2703513" y="274638"/>
            <a:ext cx="6316662" cy="561975"/>
          </a:xfrm>
        </p:spPr>
        <p:txBody>
          <a:bodyPr/>
          <a:lstStyle/>
          <a:p>
            <a:pPr algn="ctr" eaLnBrk="1" hangingPunct="1">
              <a:defRPr/>
            </a:pPr>
            <a:r>
              <a:rPr lang="en-US" altLang="el-GR" dirty="0">
                <a:effectLst>
                  <a:outerShdw blurRad="38100" dist="38100" dir="2700000" algn="tl">
                    <a:srgbClr val="000000"/>
                  </a:outerShdw>
                </a:effectLst>
              </a:rPr>
              <a:t>Discount Voucher</a:t>
            </a:r>
            <a:endParaRPr lang="el-GR" altLang="el-GR" dirty="0">
              <a:effectLst>
                <a:outerShdw blurRad="38100" dist="38100" dir="2700000" algn="tl">
                  <a:srgbClr val="000000"/>
                </a:outerShdw>
              </a:effectLst>
            </a:endParaRPr>
          </a:p>
        </p:txBody>
      </p:sp>
      <p:pic>
        <p:nvPicPr>
          <p:cNvPr id="53250" name="Picture 2">
            <a:extLst>
              <a:ext uri="{FF2B5EF4-FFF2-40B4-BE49-F238E27FC236}">
                <a16:creationId xmlns:a16="http://schemas.microsoft.com/office/drawing/2014/main" id="{AC336863-E79F-4360-8139-F67EC175859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23728" y="1550696"/>
            <a:ext cx="6841502" cy="37566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Θέση υποσέλιδου 5">
            <a:extLst>
              <a:ext uri="{FF2B5EF4-FFF2-40B4-BE49-F238E27FC236}">
                <a16:creationId xmlns:a16="http://schemas.microsoft.com/office/drawing/2014/main" id="{166C58E6-E161-4EAF-B021-ADBD51AE205E}"/>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8195" name="Θέση αριθμού διαφάνειας 6">
            <a:extLst>
              <a:ext uri="{FF2B5EF4-FFF2-40B4-BE49-F238E27FC236}">
                <a16:creationId xmlns:a16="http://schemas.microsoft.com/office/drawing/2014/main" id="{5A37DB04-951D-4AF6-8EA9-BC995EF97E26}"/>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82523F-5CAA-46C0-BDD7-FB5946344052}" type="slidenum">
              <a:rPr lang="en-US" altLang="el-GR"/>
              <a:pPr/>
              <a:t>3</a:t>
            </a:fld>
            <a:endParaRPr lang="en-US" altLang="el-GR"/>
          </a:p>
        </p:txBody>
      </p:sp>
      <p:sp>
        <p:nvSpPr>
          <p:cNvPr id="24578" name="Rectangle 2">
            <a:extLst>
              <a:ext uri="{FF2B5EF4-FFF2-40B4-BE49-F238E27FC236}">
                <a16:creationId xmlns:a16="http://schemas.microsoft.com/office/drawing/2014/main" id="{55B5F5C5-FE97-4D3D-99B4-220A598352FA}"/>
              </a:ext>
            </a:extLst>
          </p:cNvPr>
          <p:cNvSpPr>
            <a:spLocks noGrp="1" noChangeArrowheads="1"/>
          </p:cNvSpPr>
          <p:nvPr>
            <p:ph type="title"/>
          </p:nvPr>
        </p:nvSpPr>
        <p:spPr/>
        <p:txBody>
          <a:bodyPr/>
          <a:lstStyle/>
          <a:p>
            <a:pPr algn="ctr" eaLnBrk="1" hangingPunct="1">
              <a:defRPr/>
            </a:pPr>
            <a:r>
              <a:rPr lang="en-US" altLang="el-GR">
                <a:effectLst>
                  <a:outerShdw blurRad="38100" dist="38100" dir="2700000" algn="tl">
                    <a:srgbClr val="000000"/>
                  </a:outerShdw>
                </a:effectLst>
              </a:rPr>
              <a:t>Booking Request</a:t>
            </a:r>
            <a:r>
              <a:rPr lang="el-GR" altLang="el-GR">
                <a:effectLst>
                  <a:outerShdw blurRad="38100" dist="38100" dir="2700000" algn="tl">
                    <a:srgbClr val="000000"/>
                  </a:outerShdw>
                </a:effectLst>
              </a:rPr>
              <a:t>: τι ρωτάμε τον πελάτη (1/3);</a:t>
            </a:r>
          </a:p>
        </p:txBody>
      </p:sp>
      <p:sp>
        <p:nvSpPr>
          <p:cNvPr id="8197" name="Rectangle 3">
            <a:extLst>
              <a:ext uri="{FF2B5EF4-FFF2-40B4-BE49-F238E27FC236}">
                <a16:creationId xmlns:a16="http://schemas.microsoft.com/office/drawing/2014/main" id="{67C81D81-83E4-42CC-9A84-9E1405FCCC06}"/>
              </a:ext>
            </a:extLst>
          </p:cNvPr>
          <p:cNvSpPr>
            <a:spLocks noGrp="1" noChangeArrowheads="1"/>
          </p:cNvSpPr>
          <p:nvPr>
            <p:ph type="body" sz="half" idx="1"/>
          </p:nvPr>
        </p:nvSpPr>
        <p:spPr/>
        <p:txBody>
          <a:bodyPr/>
          <a:lstStyle/>
          <a:p>
            <a:pPr eaLnBrk="1" hangingPunct="1"/>
            <a:endParaRPr lang="en-US" altLang="el-GR" sz="2000"/>
          </a:p>
          <a:p>
            <a:pPr eaLnBrk="1" hangingPunct="1"/>
            <a:endParaRPr lang="en-US" altLang="el-GR" sz="2000"/>
          </a:p>
          <a:p>
            <a:pPr lvl="1" eaLnBrk="1" hangingPunct="1"/>
            <a:endParaRPr lang="el-GR" altLang="el-GR" sz="1800"/>
          </a:p>
          <a:p>
            <a:pPr eaLnBrk="1" hangingPunct="1"/>
            <a:endParaRPr lang="el-GR" altLang="el-GR" sz="2000"/>
          </a:p>
        </p:txBody>
      </p:sp>
      <p:sp>
        <p:nvSpPr>
          <p:cNvPr id="8198" name="Rectangle 5">
            <a:extLst>
              <a:ext uri="{FF2B5EF4-FFF2-40B4-BE49-F238E27FC236}">
                <a16:creationId xmlns:a16="http://schemas.microsoft.com/office/drawing/2014/main" id="{DD172D25-781C-4368-A4E9-996F7B24A027}"/>
              </a:ext>
            </a:extLst>
          </p:cNvPr>
          <p:cNvSpPr>
            <a:spLocks noGrp="1" noChangeArrowheads="1"/>
          </p:cNvSpPr>
          <p:nvPr>
            <p:ph type="body" sz="half" idx="2"/>
          </p:nvPr>
        </p:nvSpPr>
        <p:spPr>
          <a:xfrm>
            <a:off x="2916238" y="1600200"/>
            <a:ext cx="6103937" cy="4525963"/>
          </a:xfrm>
        </p:spPr>
        <p:txBody>
          <a:bodyPr/>
          <a:lstStyle/>
          <a:p>
            <a:pPr eaLnBrk="1" hangingPunct="1"/>
            <a:r>
              <a:rPr lang="el-GR" altLang="el-GR"/>
              <a:t>Συμπληρώνουμε την Φόρμα Κράτησης Δωματίου (</a:t>
            </a:r>
            <a:r>
              <a:rPr lang="en-US" altLang="el-GR"/>
              <a:t>Booking Request</a:t>
            </a:r>
            <a:r>
              <a:rPr lang="el-GR" altLang="el-GR"/>
              <a:t>) και την στέλνουμε με φαξ στο ξενοδοχείο</a:t>
            </a:r>
            <a:endParaRPr lang="en-US" altLang="el-GR"/>
          </a:p>
          <a:p>
            <a:pPr eaLnBrk="1" hangingPunct="1"/>
            <a:endParaRPr lang="el-GR" altLang="el-GR"/>
          </a:p>
          <a:p>
            <a:pPr eaLnBrk="1" hangingPunct="1"/>
            <a:r>
              <a:rPr lang="en-US" altLang="el-GR"/>
              <a:t>Booking Request: </a:t>
            </a:r>
            <a:r>
              <a:rPr lang="el-GR" altLang="el-GR"/>
              <a:t>μία φόρμα που συμπληρώνουμε κάποια στοιχεία που ζητάμε από τον πελάτη</a:t>
            </a:r>
            <a:endParaRPr lang="en-US" altLang="el-GR"/>
          </a:p>
          <a:p>
            <a:pPr eaLnBrk="1" hangingPunct="1"/>
            <a:endParaRPr lang="el-GR" altLang="el-GR"/>
          </a:p>
          <a:p>
            <a:pPr eaLnBrk="1" hangingPunct="1"/>
            <a:r>
              <a:rPr lang="el-GR" altLang="el-GR"/>
              <a:t>Έλεγχος του Ονοματος , διεύθυνσης, αριθμού τηλεφώνου και άλλων στοιχείων του ξενοδοχείου,</a:t>
            </a:r>
          </a:p>
          <a:p>
            <a:pPr eaLnBrk="1" hangingPunct="1"/>
            <a:endParaRPr lang="el-GR" alt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υποσέλιδου 4">
            <a:extLst>
              <a:ext uri="{FF2B5EF4-FFF2-40B4-BE49-F238E27FC236}">
                <a16:creationId xmlns:a16="http://schemas.microsoft.com/office/drawing/2014/main" id="{CE5BF37C-3C81-4ACD-99F9-6F112C2D2A19}"/>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10243" name="Θέση αριθμού διαφάνειας 5">
            <a:extLst>
              <a:ext uri="{FF2B5EF4-FFF2-40B4-BE49-F238E27FC236}">
                <a16:creationId xmlns:a16="http://schemas.microsoft.com/office/drawing/2014/main" id="{C81217A1-73CC-4A4B-B692-1BC1656D5C85}"/>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8D24F4F-F4D1-45EF-A9FF-D97F33C92D2F}" type="slidenum">
              <a:rPr lang="en-US" altLang="el-GR"/>
              <a:pPr/>
              <a:t>4</a:t>
            </a:fld>
            <a:endParaRPr lang="en-US" altLang="el-GR"/>
          </a:p>
        </p:txBody>
      </p:sp>
      <p:sp>
        <p:nvSpPr>
          <p:cNvPr id="10244" name="Rectangle 3">
            <a:extLst>
              <a:ext uri="{FF2B5EF4-FFF2-40B4-BE49-F238E27FC236}">
                <a16:creationId xmlns:a16="http://schemas.microsoft.com/office/drawing/2014/main" id="{487762CF-7CB9-4778-81F0-C04D09690F73}"/>
              </a:ext>
            </a:extLst>
          </p:cNvPr>
          <p:cNvSpPr>
            <a:spLocks noGrp="1" noChangeArrowheads="1"/>
          </p:cNvSpPr>
          <p:nvPr>
            <p:ph type="body" idx="1"/>
          </p:nvPr>
        </p:nvSpPr>
        <p:spPr>
          <a:xfrm>
            <a:off x="2693988" y="1600200"/>
            <a:ext cx="6326187" cy="5257800"/>
          </a:xfrm>
        </p:spPr>
        <p:txBody>
          <a:bodyPr/>
          <a:lstStyle/>
          <a:p>
            <a:pPr eaLnBrk="1" hangingPunct="1">
              <a:buFontTx/>
              <a:buNone/>
            </a:pPr>
            <a:r>
              <a:rPr lang="el-GR" altLang="el-GR"/>
              <a:t>Έλεγχος της τιμής:</a:t>
            </a:r>
          </a:p>
          <a:p>
            <a:pPr lvl="1" eaLnBrk="1" hangingPunct="1"/>
            <a:r>
              <a:rPr lang="el-GR" altLang="el-GR"/>
              <a:t>Άνά άτομο (</a:t>
            </a:r>
            <a:r>
              <a:rPr lang="en-US" altLang="el-GR"/>
              <a:t>per person </a:t>
            </a:r>
            <a:r>
              <a:rPr lang="el-GR" altLang="el-GR"/>
              <a:t>ή </a:t>
            </a:r>
            <a:r>
              <a:rPr lang="en-US" altLang="el-GR"/>
              <a:t>pax) </a:t>
            </a:r>
            <a:r>
              <a:rPr lang="el-GR" altLang="el-GR"/>
              <a:t>ή ανά δωμάτιο </a:t>
            </a:r>
            <a:r>
              <a:rPr lang="en-US" altLang="el-GR"/>
              <a:t>(per room)</a:t>
            </a:r>
            <a:r>
              <a:rPr lang="el-GR" altLang="el-GR"/>
              <a:t>;</a:t>
            </a:r>
            <a:endParaRPr lang="en-US" altLang="el-GR"/>
          </a:p>
          <a:p>
            <a:pPr lvl="1" eaLnBrk="1" hangingPunct="1"/>
            <a:r>
              <a:rPr lang="el-GR" altLang="el-GR"/>
              <a:t>Περιλαμβάνει φόρους </a:t>
            </a:r>
            <a:r>
              <a:rPr lang="en-US" altLang="el-GR"/>
              <a:t>(</a:t>
            </a:r>
            <a:r>
              <a:rPr lang="el-GR" altLang="el-GR"/>
              <a:t>δημοτικοί φόροι και ΦΠΑ) και σέρβις, </a:t>
            </a:r>
          </a:p>
          <a:p>
            <a:pPr lvl="1" eaLnBrk="1" hangingPunct="1"/>
            <a:r>
              <a:rPr lang="el-GR" altLang="el-GR"/>
              <a:t>Επιπλέον χρεώσεις; (πχ. για δωμάτια με θέα στη θάλασσα (</a:t>
            </a:r>
            <a:r>
              <a:rPr lang="en-US" altLang="el-GR"/>
              <a:t>sea-view</a:t>
            </a:r>
            <a:r>
              <a:rPr lang="el-GR" altLang="el-GR"/>
              <a:t>), στο βουνό (</a:t>
            </a:r>
            <a:r>
              <a:rPr lang="en-US" altLang="el-GR"/>
              <a:t>mountain-view), </a:t>
            </a:r>
            <a:r>
              <a:rPr lang="el-GR" altLang="el-GR"/>
              <a:t>στην πισίνα </a:t>
            </a:r>
            <a:r>
              <a:rPr lang="en-US" altLang="el-GR"/>
              <a:t>(pool view) </a:t>
            </a:r>
            <a:r>
              <a:rPr lang="el-GR" altLang="el-GR"/>
              <a:t>κτλ,</a:t>
            </a:r>
          </a:p>
          <a:p>
            <a:pPr eaLnBrk="1" hangingPunct="1"/>
            <a:endParaRPr lang="en-US" altLang="el-GR"/>
          </a:p>
          <a:p>
            <a:pPr eaLnBrk="1" hangingPunct="1"/>
            <a:r>
              <a:rPr lang="el-GR" altLang="el-GR"/>
              <a:t>Όροι διατροφής: </a:t>
            </a:r>
          </a:p>
          <a:p>
            <a:pPr lvl="1" eaLnBrk="1" hangingPunct="1"/>
            <a:r>
              <a:rPr lang="el-GR" altLang="el-GR"/>
              <a:t>μόνο πρωϊνό (</a:t>
            </a:r>
            <a:r>
              <a:rPr lang="en-US" altLang="el-GR"/>
              <a:t>Bed and Breakfast (BB)</a:t>
            </a:r>
            <a:r>
              <a:rPr lang="el-GR" altLang="el-GR"/>
              <a:t>)</a:t>
            </a:r>
            <a:r>
              <a:rPr lang="en-US" altLang="el-GR"/>
              <a:t>, </a:t>
            </a:r>
            <a:endParaRPr lang="el-GR" altLang="el-GR"/>
          </a:p>
          <a:p>
            <a:pPr lvl="1" eaLnBrk="1" hangingPunct="1"/>
            <a:r>
              <a:rPr lang="el-GR" altLang="el-GR"/>
              <a:t>πρωϊνό και βραδυνό (</a:t>
            </a:r>
            <a:r>
              <a:rPr lang="en-US" altLang="el-GR"/>
              <a:t>Half Board</a:t>
            </a:r>
            <a:r>
              <a:rPr lang="el-GR" altLang="el-GR"/>
              <a:t>, (ΗΒ)</a:t>
            </a:r>
            <a:r>
              <a:rPr lang="en-US" altLang="el-GR"/>
              <a:t>),</a:t>
            </a:r>
            <a:endParaRPr lang="el-GR" altLang="el-GR"/>
          </a:p>
          <a:p>
            <a:pPr lvl="1" eaLnBrk="1" hangingPunct="1"/>
            <a:r>
              <a:rPr lang="el-GR" altLang="el-GR"/>
              <a:t>Πλήρης διατροφή (</a:t>
            </a:r>
            <a:r>
              <a:rPr lang="en-US" altLang="el-GR"/>
              <a:t>Full Board (FB)),</a:t>
            </a:r>
          </a:p>
          <a:p>
            <a:pPr eaLnBrk="1" hangingPunct="1"/>
            <a:endParaRPr lang="en-US" altLang="el-GR"/>
          </a:p>
          <a:p>
            <a:pPr eaLnBrk="1" hangingPunct="1"/>
            <a:endParaRPr lang="el-GR" altLang="el-GR"/>
          </a:p>
        </p:txBody>
      </p:sp>
      <p:sp>
        <p:nvSpPr>
          <p:cNvPr id="25604" name="Rectangle 4">
            <a:extLst>
              <a:ext uri="{FF2B5EF4-FFF2-40B4-BE49-F238E27FC236}">
                <a16:creationId xmlns:a16="http://schemas.microsoft.com/office/drawing/2014/main" id="{F027D47B-2C5A-4F38-8252-3ED3211A5E7C}"/>
              </a:ext>
            </a:extLst>
          </p:cNvPr>
          <p:cNvSpPr>
            <a:spLocks noGrp="1" noChangeArrowheads="1"/>
          </p:cNvSpPr>
          <p:nvPr>
            <p:ph type="title"/>
          </p:nvPr>
        </p:nvSpPr>
        <p:spPr/>
        <p:txBody>
          <a:bodyPr/>
          <a:lstStyle/>
          <a:p>
            <a:pPr algn="ctr" eaLnBrk="1" hangingPunct="1">
              <a:defRPr/>
            </a:pPr>
            <a:r>
              <a:rPr lang="en-US" altLang="el-GR">
                <a:effectLst>
                  <a:outerShdw blurRad="38100" dist="38100" dir="2700000" algn="tl">
                    <a:srgbClr val="000000"/>
                  </a:outerShdw>
                </a:effectLst>
              </a:rPr>
              <a:t>Booking Request</a:t>
            </a:r>
            <a:r>
              <a:rPr lang="el-GR" altLang="el-GR">
                <a:effectLst>
                  <a:outerShdw blurRad="38100" dist="38100" dir="2700000" algn="tl">
                    <a:srgbClr val="000000"/>
                  </a:outerShdw>
                </a:effectLst>
              </a:rPr>
              <a:t>: τι ρωτάμε τον πελάτη (2/3);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Θέση υποσέλιδου 4">
            <a:extLst>
              <a:ext uri="{FF2B5EF4-FFF2-40B4-BE49-F238E27FC236}">
                <a16:creationId xmlns:a16="http://schemas.microsoft.com/office/drawing/2014/main" id="{D600BB80-3D7D-4C8F-8EF0-CE20D0FCBD5C}"/>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12291" name="Θέση αριθμού διαφάνειας 5">
            <a:extLst>
              <a:ext uri="{FF2B5EF4-FFF2-40B4-BE49-F238E27FC236}">
                <a16:creationId xmlns:a16="http://schemas.microsoft.com/office/drawing/2014/main" id="{B2AB2AB0-F9F1-4285-9C93-D00394229A3C}"/>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77268D6-D422-42F7-B763-A333D6AFCC62}" type="slidenum">
              <a:rPr lang="en-US" altLang="el-GR"/>
              <a:pPr/>
              <a:t>5</a:t>
            </a:fld>
            <a:endParaRPr lang="en-US" altLang="el-GR"/>
          </a:p>
        </p:txBody>
      </p:sp>
      <p:sp>
        <p:nvSpPr>
          <p:cNvPr id="12292" name="Rectangle 3">
            <a:extLst>
              <a:ext uri="{FF2B5EF4-FFF2-40B4-BE49-F238E27FC236}">
                <a16:creationId xmlns:a16="http://schemas.microsoft.com/office/drawing/2014/main" id="{87831E97-B9CA-499A-8B20-1E87DD73C4DC}"/>
              </a:ext>
            </a:extLst>
          </p:cNvPr>
          <p:cNvSpPr>
            <a:spLocks noGrp="1" noChangeArrowheads="1"/>
          </p:cNvSpPr>
          <p:nvPr>
            <p:ph type="body" idx="1"/>
          </p:nvPr>
        </p:nvSpPr>
        <p:spPr/>
        <p:txBody>
          <a:bodyPr/>
          <a:lstStyle/>
          <a:p>
            <a:pPr eaLnBrk="1" hangingPunct="1"/>
            <a:r>
              <a:rPr lang="el-GR" altLang="el-GR"/>
              <a:t>Ημερομηνίες κράτησης και αριθμός νυκτών στο ξενοδοχείο (</a:t>
            </a:r>
            <a:r>
              <a:rPr lang="en-US" altLang="el-GR"/>
              <a:t>SOS! </a:t>
            </a:r>
            <a:r>
              <a:rPr lang="el-GR" altLang="el-GR"/>
              <a:t>Ξενοδοχειακή μέρα: 12.00 το μεσημέρι – 12.00 το μεσημέρι της επόμενης μέρας!) π.χ: </a:t>
            </a:r>
          </a:p>
          <a:p>
            <a:pPr lvl="1" eaLnBrk="1" hangingPunct="1"/>
            <a:r>
              <a:rPr lang="en-US" altLang="el-GR"/>
              <a:t>In</a:t>
            </a:r>
            <a:r>
              <a:rPr lang="el-GR" altLang="el-GR"/>
              <a:t>: 02/06, </a:t>
            </a:r>
            <a:r>
              <a:rPr lang="en-US" altLang="el-GR"/>
              <a:t>Out: 09/06, 7 </a:t>
            </a:r>
            <a:r>
              <a:rPr lang="el-GR" altLang="el-GR"/>
              <a:t>νύκτες</a:t>
            </a:r>
          </a:p>
          <a:p>
            <a:pPr lvl="1" eaLnBrk="1" hangingPunct="1"/>
            <a:r>
              <a:rPr lang="en-US" altLang="el-GR"/>
              <a:t>In: 25/08, Out: 8/09, 14 </a:t>
            </a:r>
            <a:r>
              <a:rPr lang="el-GR" altLang="el-GR"/>
              <a:t>νύκτες.</a:t>
            </a:r>
            <a:endParaRPr lang="en-US" altLang="el-GR"/>
          </a:p>
          <a:p>
            <a:pPr eaLnBrk="1" hangingPunct="1"/>
            <a:endParaRPr lang="en-US" altLang="el-GR"/>
          </a:p>
          <a:p>
            <a:pPr eaLnBrk="1" hangingPunct="1"/>
            <a:r>
              <a:rPr lang="el-GR" altLang="el-GR"/>
              <a:t>Ερώτηση για τον τρόπο πληρωμής:</a:t>
            </a:r>
          </a:p>
          <a:p>
            <a:pPr lvl="1" eaLnBrk="1" hangingPunct="1"/>
            <a:r>
              <a:rPr lang="el-GR" altLang="el-GR"/>
              <a:t>Μετρητά ή πιστωτική κάρτα, </a:t>
            </a:r>
          </a:p>
          <a:p>
            <a:pPr lvl="1" eaLnBrk="1" hangingPunct="1"/>
            <a:r>
              <a:rPr lang="el-GR" altLang="el-GR"/>
              <a:t>Ποσοστό Προκαταβολής (30%)</a:t>
            </a:r>
          </a:p>
          <a:p>
            <a:pPr lvl="1" eaLnBrk="1" hangingPunct="1"/>
            <a:endParaRPr lang="el-GR" altLang="el-GR"/>
          </a:p>
        </p:txBody>
      </p:sp>
      <p:sp>
        <p:nvSpPr>
          <p:cNvPr id="26628" name="Rectangle 4">
            <a:extLst>
              <a:ext uri="{FF2B5EF4-FFF2-40B4-BE49-F238E27FC236}">
                <a16:creationId xmlns:a16="http://schemas.microsoft.com/office/drawing/2014/main" id="{28178704-46FC-4FF3-A40A-60FF1DC7A3CE}"/>
              </a:ext>
            </a:extLst>
          </p:cNvPr>
          <p:cNvSpPr>
            <a:spLocks noGrp="1" noChangeArrowheads="1"/>
          </p:cNvSpPr>
          <p:nvPr>
            <p:ph type="title"/>
          </p:nvPr>
        </p:nvSpPr>
        <p:spPr/>
        <p:txBody>
          <a:bodyPr/>
          <a:lstStyle/>
          <a:p>
            <a:pPr algn="ctr" eaLnBrk="1" hangingPunct="1">
              <a:defRPr/>
            </a:pPr>
            <a:r>
              <a:rPr lang="en-US" altLang="el-GR">
                <a:effectLst>
                  <a:outerShdw blurRad="38100" dist="38100" dir="2700000" algn="tl">
                    <a:srgbClr val="000000"/>
                  </a:outerShdw>
                </a:effectLst>
              </a:rPr>
              <a:t>Booking Request</a:t>
            </a:r>
            <a:r>
              <a:rPr lang="el-GR" altLang="el-GR">
                <a:effectLst>
                  <a:outerShdw blurRad="38100" dist="38100" dir="2700000" algn="tl">
                    <a:srgbClr val="000000"/>
                  </a:outerShdw>
                </a:effectLst>
              </a:rPr>
              <a:t>: τι ρωτάμε τον πελάτη (3/3);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Θέση υποσέλιδου 4">
            <a:extLst>
              <a:ext uri="{FF2B5EF4-FFF2-40B4-BE49-F238E27FC236}">
                <a16:creationId xmlns:a16="http://schemas.microsoft.com/office/drawing/2014/main" id="{F22C932A-EA90-4DB6-A958-B0C75E19976A}"/>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14339" name="Θέση αριθμού διαφάνειας 5">
            <a:extLst>
              <a:ext uri="{FF2B5EF4-FFF2-40B4-BE49-F238E27FC236}">
                <a16:creationId xmlns:a16="http://schemas.microsoft.com/office/drawing/2014/main" id="{A991EC15-3075-4D71-8F02-154B72E52155}"/>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F87747E-5769-4879-AA65-180F0423D328}" type="slidenum">
              <a:rPr lang="en-US" altLang="el-GR"/>
              <a:pPr/>
              <a:t>6</a:t>
            </a:fld>
            <a:endParaRPr lang="en-US" altLang="el-GR"/>
          </a:p>
        </p:txBody>
      </p:sp>
      <p:sp>
        <p:nvSpPr>
          <p:cNvPr id="14340" name="Rectangle 3">
            <a:extLst>
              <a:ext uri="{FF2B5EF4-FFF2-40B4-BE49-F238E27FC236}">
                <a16:creationId xmlns:a16="http://schemas.microsoft.com/office/drawing/2014/main" id="{DE6E8CBD-2C03-49E6-801D-F6FACB5C463B}"/>
              </a:ext>
            </a:extLst>
          </p:cNvPr>
          <p:cNvSpPr>
            <a:spLocks noGrp="1" noChangeArrowheads="1"/>
          </p:cNvSpPr>
          <p:nvPr>
            <p:ph type="body" idx="1"/>
          </p:nvPr>
        </p:nvSpPr>
        <p:spPr/>
        <p:txBody>
          <a:bodyPr/>
          <a:lstStyle/>
          <a:p>
            <a:pPr eaLnBrk="1" hangingPunct="1"/>
            <a:r>
              <a:rPr lang="el-GR" altLang="el-GR"/>
              <a:t>Η </a:t>
            </a:r>
            <a:r>
              <a:rPr lang="en-US" altLang="el-GR"/>
              <a:t>Booking Request </a:t>
            </a:r>
            <a:r>
              <a:rPr lang="el-GR" altLang="el-GR"/>
              <a:t>έχει και στοιχεία που αφορούν ΜΟΝΟ το ξενοδοχείο με το οποίο θα συνεργαστούμε:</a:t>
            </a:r>
          </a:p>
          <a:p>
            <a:pPr eaLnBrk="1" hangingPunct="1"/>
            <a:endParaRPr lang="el-GR" altLang="el-GR"/>
          </a:p>
          <a:p>
            <a:pPr lvl="1" eaLnBrk="1" hangingPunct="1"/>
            <a:r>
              <a:rPr lang="el-GR" altLang="el-GR"/>
              <a:t>Πότε πληρώνεται η προμήθεια από το ξενοδοχείο και πώς (επιταγή, μετρητά,...);</a:t>
            </a:r>
          </a:p>
          <a:p>
            <a:pPr lvl="1" eaLnBrk="1" hangingPunct="1"/>
            <a:endParaRPr lang="el-GR" altLang="el-GR"/>
          </a:p>
          <a:p>
            <a:pPr lvl="1" eaLnBrk="1" hangingPunct="1"/>
            <a:r>
              <a:rPr lang="el-GR" altLang="el-GR"/>
              <a:t>Πολιτική ακύρωσης (πόση είναι η </a:t>
            </a:r>
            <a:r>
              <a:rPr lang="en-US" altLang="el-GR"/>
              <a:t>release period</a:t>
            </a:r>
            <a:r>
              <a:rPr lang="el-GR" altLang="el-GR"/>
              <a:t>; Πόσο % της χρεώσης θα πληρώσουμε;)</a:t>
            </a:r>
          </a:p>
          <a:p>
            <a:pPr lvl="1" eaLnBrk="1" hangingPunct="1"/>
            <a:endParaRPr lang="el-GR" altLang="el-GR"/>
          </a:p>
          <a:p>
            <a:pPr lvl="1" eaLnBrk="1" hangingPunct="1"/>
            <a:r>
              <a:rPr lang="el-GR" altLang="el-GR"/>
              <a:t>Έκδοση </a:t>
            </a:r>
            <a:r>
              <a:rPr lang="en-US" altLang="el-GR"/>
              <a:t>Voucher </a:t>
            </a:r>
            <a:r>
              <a:rPr lang="el-GR" altLang="el-GR"/>
              <a:t>και αποστολή σε μας.</a:t>
            </a:r>
          </a:p>
          <a:p>
            <a:pPr eaLnBrk="1" hangingPunct="1"/>
            <a:endParaRPr lang="el-GR" altLang="el-GR"/>
          </a:p>
          <a:p>
            <a:pPr eaLnBrk="1" hangingPunct="1"/>
            <a:endParaRPr lang="el-GR" altLang="el-GR"/>
          </a:p>
        </p:txBody>
      </p:sp>
      <p:sp>
        <p:nvSpPr>
          <p:cNvPr id="27652" name="Rectangle 4">
            <a:extLst>
              <a:ext uri="{FF2B5EF4-FFF2-40B4-BE49-F238E27FC236}">
                <a16:creationId xmlns:a16="http://schemas.microsoft.com/office/drawing/2014/main" id="{740A7343-9531-4AF7-BEF2-58AC235DF4AF}"/>
              </a:ext>
            </a:extLst>
          </p:cNvPr>
          <p:cNvSpPr>
            <a:spLocks noGrp="1" noChangeArrowheads="1"/>
          </p:cNvSpPr>
          <p:nvPr>
            <p:ph type="title"/>
          </p:nvPr>
        </p:nvSpPr>
        <p:spPr/>
        <p:txBody>
          <a:bodyPr/>
          <a:lstStyle/>
          <a:p>
            <a:pPr algn="ctr" eaLnBrk="1" hangingPunct="1">
              <a:defRPr/>
            </a:pPr>
            <a:r>
              <a:rPr lang="en-US" altLang="el-GR">
                <a:effectLst>
                  <a:outerShdw blurRad="38100" dist="38100" dir="2700000" algn="tl">
                    <a:srgbClr val="000000"/>
                  </a:outerShdw>
                </a:effectLst>
              </a:rPr>
              <a:t>Booking Request</a:t>
            </a:r>
            <a:r>
              <a:rPr lang="el-GR" altLang="el-GR">
                <a:effectLst>
                  <a:outerShdw blurRad="38100" dist="38100" dir="2700000" algn="tl">
                    <a:srgbClr val="000000"/>
                  </a:outerShdw>
                </a:effectLst>
              </a:rPr>
              <a:t>: τι ΔΕΝ ρωτάμε τον πελάτη;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Θέση υποσέλιδου 4">
            <a:extLst>
              <a:ext uri="{FF2B5EF4-FFF2-40B4-BE49-F238E27FC236}">
                <a16:creationId xmlns:a16="http://schemas.microsoft.com/office/drawing/2014/main" id="{B4BA3537-6AC0-4B15-9C74-14A78928E7E0}"/>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16387" name="Θέση αριθμού διαφάνειας 5">
            <a:extLst>
              <a:ext uri="{FF2B5EF4-FFF2-40B4-BE49-F238E27FC236}">
                <a16:creationId xmlns:a16="http://schemas.microsoft.com/office/drawing/2014/main" id="{49F938FD-87E4-44CC-94AA-877A3108A109}"/>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C74F35C-9D70-4537-8215-1F06F08302C7}" type="slidenum">
              <a:rPr lang="en-US" altLang="el-GR"/>
              <a:pPr/>
              <a:t>7</a:t>
            </a:fld>
            <a:endParaRPr lang="en-US" altLang="el-GR"/>
          </a:p>
        </p:txBody>
      </p:sp>
      <p:sp>
        <p:nvSpPr>
          <p:cNvPr id="27652" name="Rectangle 4">
            <a:extLst>
              <a:ext uri="{FF2B5EF4-FFF2-40B4-BE49-F238E27FC236}">
                <a16:creationId xmlns:a16="http://schemas.microsoft.com/office/drawing/2014/main" id="{740A7343-9531-4AF7-BEF2-58AC235DF4AF}"/>
              </a:ext>
            </a:extLst>
          </p:cNvPr>
          <p:cNvSpPr>
            <a:spLocks noGrp="1" noChangeArrowheads="1"/>
          </p:cNvSpPr>
          <p:nvPr>
            <p:ph type="title"/>
          </p:nvPr>
        </p:nvSpPr>
        <p:spPr/>
        <p:txBody>
          <a:bodyPr/>
          <a:lstStyle/>
          <a:p>
            <a:pPr algn="ctr" eaLnBrk="1" hangingPunct="1">
              <a:defRPr/>
            </a:pPr>
            <a:r>
              <a:rPr lang="en-US" altLang="el-GR" dirty="0">
                <a:effectLst>
                  <a:outerShdw blurRad="38100" dist="38100" dir="2700000" algn="tl">
                    <a:srgbClr val="000000"/>
                  </a:outerShdw>
                </a:effectLst>
              </a:rPr>
              <a:t>Booking Request</a:t>
            </a:r>
            <a:r>
              <a:rPr lang="el-GR" altLang="el-GR" dirty="0">
                <a:effectLst>
                  <a:outerShdw blurRad="38100" dist="38100" dir="2700000" algn="tl">
                    <a:srgbClr val="000000"/>
                  </a:outerShdw>
                </a:effectLst>
              </a:rPr>
              <a:t>: </a:t>
            </a:r>
            <a:r>
              <a:rPr lang="en-US" altLang="el-GR" dirty="0">
                <a:effectLst>
                  <a:outerShdw blurRad="38100" dist="38100" dir="2700000" algn="tl">
                    <a:srgbClr val="000000"/>
                  </a:outerShdw>
                </a:effectLst>
              </a:rPr>
              <a:t>Special Requests</a:t>
            </a:r>
            <a:endParaRPr lang="el-GR" altLang="el-GR" dirty="0">
              <a:effectLst>
                <a:outerShdw blurRad="38100" dist="38100" dir="2700000" algn="tl">
                  <a:srgbClr val="000000"/>
                </a:outerShdw>
              </a:effectLst>
            </a:endParaRPr>
          </a:p>
        </p:txBody>
      </p:sp>
      <p:pic>
        <p:nvPicPr>
          <p:cNvPr id="8" name="Εικόνα 7">
            <a:extLst>
              <a:ext uri="{FF2B5EF4-FFF2-40B4-BE49-F238E27FC236}">
                <a16:creationId xmlns:a16="http://schemas.microsoft.com/office/drawing/2014/main" id="{83ABCF12-192D-4331-8FC2-991B1B151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1417638"/>
            <a:ext cx="7518984" cy="20113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Θέση υποσέλιδου 4">
            <a:extLst>
              <a:ext uri="{FF2B5EF4-FFF2-40B4-BE49-F238E27FC236}">
                <a16:creationId xmlns:a16="http://schemas.microsoft.com/office/drawing/2014/main" id="{716D4371-CBE0-4907-9A84-0F1EFEE42A01}"/>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18435" name="Θέση αριθμού διαφάνειας 5">
            <a:extLst>
              <a:ext uri="{FF2B5EF4-FFF2-40B4-BE49-F238E27FC236}">
                <a16:creationId xmlns:a16="http://schemas.microsoft.com/office/drawing/2014/main" id="{2092B457-5008-4ABE-9A19-77592D87E502}"/>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7899FE0-CC43-4B01-94A9-E51AA7479D28}" type="slidenum">
              <a:rPr lang="en-US" altLang="el-GR"/>
              <a:pPr/>
              <a:t>8</a:t>
            </a:fld>
            <a:endParaRPr lang="en-US" altLang="el-GR"/>
          </a:p>
        </p:txBody>
      </p:sp>
      <p:sp>
        <p:nvSpPr>
          <p:cNvPr id="27652" name="Rectangle 4">
            <a:extLst>
              <a:ext uri="{FF2B5EF4-FFF2-40B4-BE49-F238E27FC236}">
                <a16:creationId xmlns:a16="http://schemas.microsoft.com/office/drawing/2014/main" id="{740A7343-9531-4AF7-BEF2-58AC235DF4AF}"/>
              </a:ext>
            </a:extLst>
          </p:cNvPr>
          <p:cNvSpPr>
            <a:spLocks noGrp="1" noChangeArrowheads="1"/>
          </p:cNvSpPr>
          <p:nvPr>
            <p:ph type="title"/>
          </p:nvPr>
        </p:nvSpPr>
        <p:spPr>
          <a:xfrm>
            <a:off x="250825" y="274638"/>
            <a:ext cx="8769350" cy="1143000"/>
          </a:xfrm>
        </p:spPr>
        <p:txBody>
          <a:bodyPr anchor="t"/>
          <a:lstStyle/>
          <a:p>
            <a:pPr algn="ctr" eaLnBrk="1" hangingPunct="1">
              <a:defRPr/>
            </a:pPr>
            <a:r>
              <a:rPr lang="en-US" altLang="el-GR" dirty="0">
                <a:effectLst>
                  <a:outerShdw blurRad="38100" dist="38100" dir="2700000" algn="tl">
                    <a:srgbClr val="000000"/>
                  </a:outerShdw>
                </a:effectLst>
              </a:rPr>
              <a:t>Booking Request</a:t>
            </a:r>
            <a:r>
              <a:rPr lang="el-GR" altLang="el-GR" dirty="0">
                <a:effectLst>
                  <a:outerShdw blurRad="38100" dist="38100" dir="2700000" algn="tl">
                    <a:srgbClr val="000000"/>
                  </a:outerShdw>
                </a:effectLst>
              </a:rPr>
              <a:t>: </a:t>
            </a:r>
            <a:r>
              <a:rPr lang="en-US" altLang="el-GR" dirty="0">
                <a:effectLst>
                  <a:outerShdw blurRad="38100" dist="38100" dir="2700000" algn="tl">
                    <a:srgbClr val="000000"/>
                  </a:outerShdw>
                </a:effectLst>
              </a:rPr>
              <a:t>Sheraton Hotels</a:t>
            </a:r>
            <a:endParaRPr lang="el-GR" altLang="el-GR" dirty="0">
              <a:effectLst>
                <a:outerShdw blurRad="38100" dist="38100" dir="2700000" algn="tl">
                  <a:srgbClr val="000000"/>
                </a:outerShdw>
              </a:effectLst>
            </a:endParaRPr>
          </a:p>
        </p:txBody>
      </p:sp>
      <p:pic>
        <p:nvPicPr>
          <p:cNvPr id="8" name="Εικόνα 7">
            <a:extLst>
              <a:ext uri="{FF2B5EF4-FFF2-40B4-BE49-F238E27FC236}">
                <a16:creationId xmlns:a16="http://schemas.microsoft.com/office/drawing/2014/main" id="{83ABCF12-192D-4331-8FC2-991B1B151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8076" y="786474"/>
            <a:ext cx="4573487" cy="59240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Θέση υποσέλιδου 4">
            <a:extLst>
              <a:ext uri="{FF2B5EF4-FFF2-40B4-BE49-F238E27FC236}">
                <a16:creationId xmlns:a16="http://schemas.microsoft.com/office/drawing/2014/main" id="{5D23A47D-082E-4115-8C0A-93133DDAABFE}"/>
              </a:ext>
            </a:extLst>
          </p:cNvPr>
          <p:cNvSpPr>
            <a:spLocks noGrp="1"/>
          </p:cNvSpPr>
          <p:nvPr>
            <p:ph type="ftr" sz="quarter" idx="11"/>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l-GR" altLang="el-GR"/>
              <a:t>Κ. Τσαγκαράκης</a:t>
            </a:r>
            <a:endParaRPr lang="en-US" altLang="el-GR"/>
          </a:p>
        </p:txBody>
      </p:sp>
      <p:sp>
        <p:nvSpPr>
          <p:cNvPr id="20483" name="Θέση αριθμού διαφάνειας 5">
            <a:extLst>
              <a:ext uri="{FF2B5EF4-FFF2-40B4-BE49-F238E27FC236}">
                <a16:creationId xmlns:a16="http://schemas.microsoft.com/office/drawing/2014/main" id="{1E884584-23C4-4D48-89E0-A1876896A7E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DC5E302-8647-4C3E-93E8-A1744750209C}" type="slidenum">
              <a:rPr lang="en-US" altLang="el-GR"/>
              <a:pPr/>
              <a:t>9</a:t>
            </a:fld>
            <a:endParaRPr lang="en-US" altLang="el-GR"/>
          </a:p>
        </p:txBody>
      </p:sp>
      <p:sp>
        <p:nvSpPr>
          <p:cNvPr id="27652" name="Rectangle 4">
            <a:extLst>
              <a:ext uri="{FF2B5EF4-FFF2-40B4-BE49-F238E27FC236}">
                <a16:creationId xmlns:a16="http://schemas.microsoft.com/office/drawing/2014/main" id="{740A7343-9531-4AF7-BEF2-58AC235DF4AF}"/>
              </a:ext>
            </a:extLst>
          </p:cNvPr>
          <p:cNvSpPr>
            <a:spLocks noGrp="1" noChangeArrowheads="1"/>
          </p:cNvSpPr>
          <p:nvPr>
            <p:ph type="title"/>
          </p:nvPr>
        </p:nvSpPr>
        <p:spPr>
          <a:xfrm>
            <a:off x="250825" y="274638"/>
            <a:ext cx="8769350" cy="1143000"/>
          </a:xfrm>
        </p:spPr>
        <p:txBody>
          <a:bodyPr anchor="t"/>
          <a:lstStyle/>
          <a:p>
            <a:pPr algn="ctr" eaLnBrk="1" hangingPunct="1">
              <a:defRPr/>
            </a:pPr>
            <a:r>
              <a:rPr lang="en-US" altLang="el-GR" dirty="0">
                <a:effectLst>
                  <a:outerShdw blurRad="38100" dist="38100" dir="2700000" algn="tl">
                    <a:srgbClr val="000000"/>
                  </a:outerShdw>
                </a:effectLst>
              </a:rPr>
              <a:t>Booking Request</a:t>
            </a:r>
            <a:r>
              <a:rPr lang="el-GR" altLang="el-GR" dirty="0">
                <a:effectLst>
                  <a:outerShdw blurRad="38100" dist="38100" dir="2700000" algn="tl">
                    <a:srgbClr val="000000"/>
                  </a:outerShdw>
                </a:effectLst>
              </a:rPr>
              <a:t>: </a:t>
            </a:r>
            <a:r>
              <a:rPr lang="en-US" altLang="el-GR" dirty="0">
                <a:effectLst>
                  <a:outerShdw blurRad="38100" dist="38100" dir="2700000" algn="tl">
                    <a:srgbClr val="000000"/>
                  </a:outerShdw>
                </a:effectLst>
              </a:rPr>
              <a:t>Sheraton Hotels</a:t>
            </a:r>
            <a:endParaRPr lang="el-GR" altLang="el-GR" dirty="0">
              <a:effectLst>
                <a:outerShdw blurRad="38100" dist="38100" dir="2700000" algn="tl">
                  <a:srgbClr val="000000"/>
                </a:outerShdw>
              </a:effectLst>
            </a:endParaRPr>
          </a:p>
        </p:txBody>
      </p:sp>
      <p:pic>
        <p:nvPicPr>
          <p:cNvPr id="8" name="Εικόνα 7">
            <a:extLst>
              <a:ext uri="{FF2B5EF4-FFF2-40B4-BE49-F238E27FC236}">
                <a16:creationId xmlns:a16="http://schemas.microsoft.com/office/drawing/2014/main" id="{83ABCF12-192D-4331-8FC2-991B1B151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8076" y="786475"/>
            <a:ext cx="4573487" cy="59240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heme/theme1.xml><?xml version="1.0" encoding="utf-8"?>
<a:theme xmlns:a="http://schemas.openxmlformats.org/drawingml/2006/main" name="0807_slide">
  <a:themeElements>
    <a:clrScheme name="0807_slide 2">
      <a:dk1>
        <a:srgbClr val="696969"/>
      </a:dk1>
      <a:lt1>
        <a:srgbClr val="FFFFFF"/>
      </a:lt1>
      <a:dk2>
        <a:srgbClr val="000080"/>
      </a:dk2>
      <a:lt2>
        <a:srgbClr val="FFFFFF"/>
      </a:lt2>
      <a:accent1>
        <a:srgbClr val="064FF7"/>
      </a:accent1>
      <a:accent2>
        <a:srgbClr val="BB34FF"/>
      </a:accent2>
      <a:accent3>
        <a:srgbClr val="AAAAC0"/>
      </a:accent3>
      <a:accent4>
        <a:srgbClr val="DADADA"/>
      </a:accent4>
      <a:accent5>
        <a:srgbClr val="AAB2FA"/>
      </a:accent5>
      <a:accent6>
        <a:srgbClr val="A92EE7"/>
      </a:accent6>
      <a:hlink>
        <a:srgbClr val="D8B2FF"/>
      </a:hlink>
      <a:folHlink>
        <a:srgbClr val="B2DCFF"/>
      </a:folHlink>
    </a:clrScheme>
    <a:fontScheme name="0807_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807_slide 1">
        <a:dk1>
          <a:srgbClr val="696969"/>
        </a:dk1>
        <a:lt1>
          <a:srgbClr val="FFFFFF"/>
        </a:lt1>
        <a:dk2>
          <a:srgbClr val="000080"/>
        </a:dk2>
        <a:lt2>
          <a:srgbClr val="FFFFFF"/>
        </a:lt2>
        <a:accent1>
          <a:srgbClr val="0000B3"/>
        </a:accent1>
        <a:accent2>
          <a:srgbClr val="0000E6"/>
        </a:accent2>
        <a:accent3>
          <a:srgbClr val="AAAAC0"/>
        </a:accent3>
        <a:accent4>
          <a:srgbClr val="DADADA"/>
        </a:accent4>
        <a:accent5>
          <a:srgbClr val="AAAAD6"/>
        </a:accent5>
        <a:accent6>
          <a:srgbClr val="0000D0"/>
        </a:accent6>
        <a:hlink>
          <a:srgbClr val="B3EEFF"/>
        </a:hlink>
        <a:folHlink>
          <a:srgbClr val="B4B4FF"/>
        </a:folHlink>
      </a:clrScheme>
      <a:clrMap bg1="dk2" tx1="lt1" bg2="dk1" tx2="lt2" accent1="accent1" accent2="accent2" accent3="accent3" accent4="accent4" accent5="accent5" accent6="accent6" hlink="hlink" folHlink="folHlink"/>
    </a:extraClrScheme>
    <a:extraClrScheme>
      <a:clrScheme name="0807_slide 2">
        <a:dk1>
          <a:srgbClr val="696969"/>
        </a:dk1>
        <a:lt1>
          <a:srgbClr val="FFFFFF"/>
        </a:lt1>
        <a:dk2>
          <a:srgbClr val="000080"/>
        </a:dk2>
        <a:lt2>
          <a:srgbClr val="FFFFFF"/>
        </a:lt2>
        <a:accent1>
          <a:srgbClr val="064FF7"/>
        </a:accent1>
        <a:accent2>
          <a:srgbClr val="BB34FF"/>
        </a:accent2>
        <a:accent3>
          <a:srgbClr val="AAAAC0"/>
        </a:accent3>
        <a:accent4>
          <a:srgbClr val="DADADA"/>
        </a:accent4>
        <a:accent5>
          <a:srgbClr val="AAB2FA"/>
        </a:accent5>
        <a:accent6>
          <a:srgbClr val="A92EE7"/>
        </a:accent6>
        <a:hlink>
          <a:srgbClr val="D8B2FF"/>
        </a:hlink>
        <a:folHlink>
          <a:srgbClr val="B2DCFF"/>
        </a:folHlink>
      </a:clrScheme>
      <a:clrMap bg1="dk2" tx1="lt1" bg2="dk1" tx2="lt2" accent1="accent1" accent2="accent2" accent3="accent3" accent4="accent4" accent5="accent5" accent6="accent6" hlink="hlink" folHlink="folHlink"/>
    </a:extraClrScheme>
    <a:extraClrScheme>
      <a:clrScheme name="0807_slide 3">
        <a:dk1>
          <a:srgbClr val="696969"/>
        </a:dk1>
        <a:lt1>
          <a:srgbClr val="FFFFFF"/>
        </a:lt1>
        <a:dk2>
          <a:srgbClr val="000080"/>
        </a:dk2>
        <a:lt2>
          <a:srgbClr val="FFFFFF"/>
        </a:lt2>
        <a:accent1>
          <a:srgbClr val="E68300"/>
        </a:accent1>
        <a:accent2>
          <a:srgbClr val="0000E6"/>
        </a:accent2>
        <a:accent3>
          <a:srgbClr val="AAAAC0"/>
        </a:accent3>
        <a:accent4>
          <a:srgbClr val="DADADA"/>
        </a:accent4>
        <a:accent5>
          <a:srgbClr val="F0C1AA"/>
        </a:accent5>
        <a:accent6>
          <a:srgbClr val="0000D0"/>
        </a:accent6>
        <a:hlink>
          <a:srgbClr val="FFFA4D"/>
        </a:hlink>
        <a:folHlink>
          <a:srgbClr val="B3B3FF"/>
        </a:folHlink>
      </a:clrScheme>
      <a:clrMap bg1="dk2" tx1="lt1" bg2="dk1" tx2="lt2" accent1="accent1" accent2="accent2" accent3="accent3" accent4="accent4" accent5="accent5" accent6="accent6" hlink="hlink" folHlink="folHlink"/>
    </a:extraClrScheme>
    <a:extraClrScheme>
      <a:clrScheme name="0807_slide 4">
        <a:dk1>
          <a:srgbClr val="696969"/>
        </a:dk1>
        <a:lt1>
          <a:srgbClr val="FFFFFF"/>
        </a:lt1>
        <a:dk2>
          <a:srgbClr val="000080"/>
        </a:dk2>
        <a:lt2>
          <a:srgbClr val="FFFFFF"/>
        </a:lt2>
        <a:accent1>
          <a:srgbClr val="E6B200"/>
        </a:accent1>
        <a:accent2>
          <a:srgbClr val="6AD90D"/>
        </a:accent2>
        <a:accent3>
          <a:srgbClr val="AAAAC0"/>
        </a:accent3>
        <a:accent4>
          <a:srgbClr val="DADADA"/>
        </a:accent4>
        <a:accent5>
          <a:srgbClr val="F0D5AA"/>
        </a:accent5>
        <a:accent6>
          <a:srgbClr val="5FC40B"/>
        </a:accent6>
        <a:hlink>
          <a:srgbClr val="0000E6"/>
        </a:hlink>
        <a:folHlink>
          <a:srgbClr val="CD002A"/>
        </a:folHlink>
      </a:clrScheme>
      <a:clrMap bg1="dk2" tx1="lt1" bg2="dk1" tx2="lt2" accent1="accent1" accent2="accent2" accent3="accent3" accent4="accent4" accent5="accent5" accent6="accent6" hlink="hlink" folHlink="folHlink"/>
    </a:extraClrScheme>
    <a:extraClrScheme>
      <a:clrScheme name="0807_slide 5">
        <a:dk1>
          <a:srgbClr val="000000"/>
        </a:dk1>
        <a:lt1>
          <a:srgbClr val="FFFFFF"/>
        </a:lt1>
        <a:dk2>
          <a:srgbClr val="000000"/>
        </a:dk2>
        <a:lt2>
          <a:srgbClr val="B2B2B2"/>
        </a:lt2>
        <a:accent1>
          <a:srgbClr val="0000B3"/>
        </a:accent1>
        <a:accent2>
          <a:srgbClr val="0000E6"/>
        </a:accent2>
        <a:accent3>
          <a:srgbClr val="FFFFFF"/>
        </a:accent3>
        <a:accent4>
          <a:srgbClr val="000000"/>
        </a:accent4>
        <a:accent5>
          <a:srgbClr val="AAAAD6"/>
        </a:accent5>
        <a:accent6>
          <a:srgbClr val="0000D0"/>
        </a:accent6>
        <a:hlink>
          <a:srgbClr val="B3EEFF"/>
        </a:hlink>
        <a:folHlink>
          <a:srgbClr val="B4B4FF"/>
        </a:folHlink>
      </a:clrScheme>
      <a:clrMap bg1="lt1" tx1="dk1" bg2="lt2" tx2="dk2" accent1="accent1" accent2="accent2" accent3="accent3" accent4="accent4" accent5="accent5" accent6="accent6" hlink="hlink" folHlink="folHlink"/>
    </a:extraClrScheme>
    <a:extraClrScheme>
      <a:clrScheme name="0807_slide 6">
        <a:dk1>
          <a:srgbClr val="000000"/>
        </a:dk1>
        <a:lt1>
          <a:srgbClr val="FFFFFF"/>
        </a:lt1>
        <a:dk2>
          <a:srgbClr val="000000"/>
        </a:dk2>
        <a:lt2>
          <a:srgbClr val="B2B2B2"/>
        </a:lt2>
        <a:accent1>
          <a:srgbClr val="064FF7"/>
        </a:accent1>
        <a:accent2>
          <a:srgbClr val="BB34FF"/>
        </a:accent2>
        <a:accent3>
          <a:srgbClr val="FFFFFF"/>
        </a:accent3>
        <a:accent4>
          <a:srgbClr val="000000"/>
        </a:accent4>
        <a:accent5>
          <a:srgbClr val="AAB2FA"/>
        </a:accent5>
        <a:accent6>
          <a:srgbClr val="A92EE7"/>
        </a:accent6>
        <a:hlink>
          <a:srgbClr val="D8B2FF"/>
        </a:hlink>
        <a:folHlink>
          <a:srgbClr val="B2DCFF"/>
        </a:folHlink>
      </a:clrScheme>
      <a:clrMap bg1="lt1" tx1="dk1" bg2="lt2" tx2="dk2" accent1="accent1" accent2="accent2" accent3="accent3" accent4="accent4" accent5="accent5" accent6="accent6" hlink="hlink" folHlink="folHlink"/>
    </a:extraClrScheme>
    <a:extraClrScheme>
      <a:clrScheme name="0807_slide 7">
        <a:dk1>
          <a:srgbClr val="000000"/>
        </a:dk1>
        <a:lt1>
          <a:srgbClr val="FFFFFF"/>
        </a:lt1>
        <a:dk2>
          <a:srgbClr val="000000"/>
        </a:dk2>
        <a:lt2>
          <a:srgbClr val="B2B2B2"/>
        </a:lt2>
        <a:accent1>
          <a:srgbClr val="E68300"/>
        </a:accent1>
        <a:accent2>
          <a:srgbClr val="0000E6"/>
        </a:accent2>
        <a:accent3>
          <a:srgbClr val="FFFFFF"/>
        </a:accent3>
        <a:accent4>
          <a:srgbClr val="000000"/>
        </a:accent4>
        <a:accent5>
          <a:srgbClr val="F0C1AA"/>
        </a:accent5>
        <a:accent6>
          <a:srgbClr val="0000D0"/>
        </a:accent6>
        <a:hlink>
          <a:srgbClr val="FFFA4D"/>
        </a:hlink>
        <a:folHlink>
          <a:srgbClr val="B3B3FF"/>
        </a:folHlink>
      </a:clrScheme>
      <a:clrMap bg1="lt1" tx1="dk1" bg2="lt2" tx2="dk2" accent1="accent1" accent2="accent2" accent3="accent3" accent4="accent4" accent5="accent5" accent6="accent6" hlink="hlink" folHlink="folHlink"/>
    </a:extraClrScheme>
    <a:extraClrScheme>
      <a:clrScheme name="0807_slide 8">
        <a:dk1>
          <a:srgbClr val="000000"/>
        </a:dk1>
        <a:lt1>
          <a:srgbClr val="FFFFFF"/>
        </a:lt1>
        <a:dk2>
          <a:srgbClr val="000000"/>
        </a:dk2>
        <a:lt2>
          <a:srgbClr val="B2B2B2"/>
        </a:lt2>
        <a:accent1>
          <a:srgbClr val="E6B200"/>
        </a:accent1>
        <a:accent2>
          <a:srgbClr val="6AD90D"/>
        </a:accent2>
        <a:accent3>
          <a:srgbClr val="FFFFFF"/>
        </a:accent3>
        <a:accent4>
          <a:srgbClr val="000000"/>
        </a:accent4>
        <a:accent5>
          <a:srgbClr val="F0D5AA"/>
        </a:accent5>
        <a:accent6>
          <a:srgbClr val="5FC40B"/>
        </a:accent6>
        <a:hlink>
          <a:srgbClr val="0000E6"/>
        </a:hlink>
        <a:folHlink>
          <a:srgbClr val="CD002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0807_slide</Template>
  <TotalTime>282</TotalTime>
  <Words>1214</Words>
  <Application>Microsoft Office PowerPoint</Application>
  <PresentationFormat>Προβολή στην οθόνη (4:3)</PresentationFormat>
  <Paragraphs>188</Paragraphs>
  <Slides>28</Slides>
  <Notes>28</Notes>
  <HiddenSlides>0</HiddenSlides>
  <MMClips>0</MMClips>
  <ScaleCrop>false</ScaleCrop>
  <HeadingPairs>
    <vt:vector size="6" baseType="variant">
      <vt:variant>
        <vt:lpstr>Γραμματοσειρές που χρησιμοποιούνται</vt:lpstr>
      </vt:variant>
      <vt:variant>
        <vt:i4>1</vt:i4>
      </vt:variant>
      <vt:variant>
        <vt:lpstr>Θέμα</vt:lpstr>
      </vt:variant>
      <vt:variant>
        <vt:i4>1</vt:i4>
      </vt:variant>
      <vt:variant>
        <vt:lpstr>Τίτλοι διαφανειών</vt:lpstr>
      </vt:variant>
      <vt:variant>
        <vt:i4>28</vt:i4>
      </vt:variant>
    </vt:vector>
  </HeadingPairs>
  <TitlesOfParts>
    <vt:vector size="30" baseType="lpstr">
      <vt:lpstr>Arial</vt:lpstr>
      <vt:lpstr>0807_slide</vt:lpstr>
      <vt:lpstr>Παρουσίαση του PowerPoint</vt:lpstr>
      <vt:lpstr>1. Booking Request (Φόρμα κράτησης δωματίου)</vt:lpstr>
      <vt:lpstr>Booking Request: τι ρωτάμε τον πελάτη (1/3);</vt:lpstr>
      <vt:lpstr>Booking Request: τι ρωτάμε τον πελάτη (2/3);</vt:lpstr>
      <vt:lpstr>Booking Request: τι ρωτάμε τον πελάτη (3/3);</vt:lpstr>
      <vt:lpstr>Booking Request: τι ΔΕΝ ρωτάμε τον πελάτη;</vt:lpstr>
      <vt:lpstr>Booking Request: Special Requests</vt:lpstr>
      <vt:lpstr>Booking Request: Sheraton Hotels</vt:lpstr>
      <vt:lpstr>Booking Request: Sheraton Hotels</vt:lpstr>
      <vt:lpstr>2. ΚΡΑΤΗΣΕΙΣ</vt:lpstr>
      <vt:lpstr>Διεκπεραίωση των κρατήσεων σε ένα ξενοδοχείο (1/3)</vt:lpstr>
      <vt:lpstr>Διεκπεραίωση των κρατήσεων σε ένα ξενοδοχείο (2/3)</vt:lpstr>
      <vt:lpstr>Διεκπεραίωση των κρατήσεων σε ένα ξενοδοχείο (3/3)</vt:lpstr>
      <vt:lpstr>3. Πολιτική Τιμών - Προμήθειες</vt:lpstr>
      <vt:lpstr>Από που εισπράτει προμήθεια  ένα τουριστικό γραφείο; (1/2)</vt:lpstr>
      <vt:lpstr>Από που εισπράτει προμήθεια  ένα τουριστικό γραφείο; (2/2)</vt:lpstr>
      <vt:lpstr>Ορολογία σχετικά με την πώληση τουριστικών υπηρεσιών του τουριστικού γραφείου (1/2)</vt:lpstr>
      <vt:lpstr>Ορολογία σχετικά με την πώληση τουριστικών υπηρεσιών του τουριστικού γραφείου (2/2)</vt:lpstr>
      <vt:lpstr>3. Εντολή Κράτησης (Voucher)</vt:lpstr>
      <vt:lpstr>Εντολή Κράτησης (Voucher)</vt:lpstr>
      <vt:lpstr>Είδη Voucher</vt:lpstr>
      <vt:lpstr>Voucher</vt:lpstr>
      <vt:lpstr>Πώς εκδίδεται και πληρώνεται το Voucher (1/2);</vt:lpstr>
      <vt:lpstr>Πώς εκδίδεται και πληρώνεται το Voucher (2/2);</vt:lpstr>
      <vt:lpstr>Voucher</vt:lpstr>
      <vt:lpstr>Voucher</vt:lpstr>
      <vt:lpstr>Complimentary Voucher</vt:lpstr>
      <vt:lpstr>Discount Voucher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KT</dc:creator>
  <cp:lastModifiedBy>Konstantinos Tsagkarakis</cp:lastModifiedBy>
  <cp:revision>12</cp:revision>
  <dcterms:created xsi:type="dcterms:W3CDTF">2009-11-09T15:48:42Z</dcterms:created>
  <dcterms:modified xsi:type="dcterms:W3CDTF">2018-03-04T21:44:50Z</dcterms:modified>
</cp:coreProperties>
</file>