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49" r:id="rId2"/>
  </p:sldMasterIdLst>
  <p:notesMasterIdLst>
    <p:notesMasterId r:id="rId56"/>
  </p:notesMasterIdLst>
  <p:sldIdLst>
    <p:sldId id="256" r:id="rId3"/>
    <p:sldId id="257" r:id="rId4"/>
    <p:sldId id="299" r:id="rId5"/>
    <p:sldId id="258" r:id="rId6"/>
    <p:sldId id="259" r:id="rId7"/>
    <p:sldId id="285" r:id="rId8"/>
    <p:sldId id="260" r:id="rId9"/>
    <p:sldId id="281" r:id="rId10"/>
    <p:sldId id="283" r:id="rId11"/>
    <p:sldId id="284" r:id="rId12"/>
    <p:sldId id="261" r:id="rId13"/>
    <p:sldId id="262" r:id="rId14"/>
    <p:sldId id="263" r:id="rId15"/>
    <p:sldId id="264" r:id="rId16"/>
    <p:sldId id="265" r:id="rId17"/>
    <p:sldId id="287" r:id="rId18"/>
    <p:sldId id="288" r:id="rId19"/>
    <p:sldId id="266" r:id="rId20"/>
    <p:sldId id="289" r:id="rId21"/>
    <p:sldId id="267" r:id="rId22"/>
    <p:sldId id="268" r:id="rId23"/>
    <p:sldId id="280" r:id="rId24"/>
    <p:sldId id="292" r:id="rId25"/>
    <p:sldId id="293" r:id="rId26"/>
    <p:sldId id="294" r:id="rId27"/>
    <p:sldId id="295" r:id="rId28"/>
    <p:sldId id="296" r:id="rId29"/>
    <p:sldId id="297" r:id="rId30"/>
    <p:sldId id="298" r:id="rId31"/>
    <p:sldId id="286" r:id="rId32"/>
    <p:sldId id="300" r:id="rId33"/>
    <p:sldId id="269" r:id="rId34"/>
    <p:sldId id="301" r:id="rId35"/>
    <p:sldId id="302" r:id="rId36"/>
    <p:sldId id="303" r:id="rId37"/>
    <p:sldId id="304" r:id="rId38"/>
    <p:sldId id="271" r:id="rId39"/>
    <p:sldId id="306" r:id="rId40"/>
    <p:sldId id="305" r:id="rId41"/>
    <p:sldId id="272" r:id="rId42"/>
    <p:sldId id="273" r:id="rId43"/>
    <p:sldId id="307" r:id="rId44"/>
    <p:sldId id="274" r:id="rId45"/>
    <p:sldId id="275" r:id="rId46"/>
    <p:sldId id="291" r:id="rId47"/>
    <p:sldId id="308" r:id="rId48"/>
    <p:sldId id="276" r:id="rId49"/>
    <p:sldId id="309" r:id="rId50"/>
    <p:sldId id="277" r:id="rId51"/>
    <p:sldId id="310" r:id="rId52"/>
    <p:sldId id="278" r:id="rId53"/>
    <p:sldId id="279" r:id="rId54"/>
    <p:sldId id="290" r:id="rId55"/>
  </p:sldIdLst>
  <p:sldSz cx="9144000" cy="6858000" type="screen4x3"/>
  <p:notesSz cx="6858000" cy="9144000"/>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500" y="6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695A75F0-BEB8-4D89-B1D0-6EE427EE8732}"/>
              </a:ext>
            </a:extLst>
          </p:cNvPr>
          <p:cNvSpPr>
            <a:spLocks noGrp="1" noRot="1" noChangeAspect="1" noChangeArrowheads="1"/>
          </p:cNvSpPr>
          <p:nvPr>
            <p:ph type="sldImg"/>
          </p:nvPr>
        </p:nvSpPr>
        <p:spPr bwMode="auto">
          <a:xfrm>
            <a:off x="0" y="695325"/>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a:extLst>
              <a:ext uri="{FF2B5EF4-FFF2-40B4-BE49-F238E27FC236}">
                <a16:creationId xmlns:a16="http://schemas.microsoft.com/office/drawing/2014/main" id="{D2078395-2ACD-4EBF-9358-93FB93541C55}"/>
              </a:ext>
            </a:extLst>
          </p:cNvPr>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l-GR" altLang="el-GR" noProof="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091B989B-4B4E-4799-8810-417EE3DF4D5E}"/>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3" name="Rectangle 2">
            <a:extLst>
              <a:ext uri="{FF2B5EF4-FFF2-40B4-BE49-F238E27FC236}">
                <a16:creationId xmlns:a16="http://schemas.microsoft.com/office/drawing/2014/main" id="{C08E9E31-0E75-4B16-831C-84C52A1F4122}"/>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054B9C1A-D5A3-4D39-A6A1-F090896B139E}"/>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7" name="Rectangle 2">
            <a:extLst>
              <a:ext uri="{FF2B5EF4-FFF2-40B4-BE49-F238E27FC236}">
                <a16:creationId xmlns:a16="http://schemas.microsoft.com/office/drawing/2014/main" id="{B61A0ABC-EE15-45F4-B9EA-C0E84E795297}"/>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BFFB1B58-63D5-4DD7-AA43-0C43F96FABF5}"/>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5" name="Rectangle 2">
            <a:extLst>
              <a:ext uri="{FF2B5EF4-FFF2-40B4-BE49-F238E27FC236}">
                <a16:creationId xmlns:a16="http://schemas.microsoft.com/office/drawing/2014/main" id="{390EE536-D47D-4783-8D4A-5CF6669E568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95BCE87E-845A-4CEB-82EC-50CD35FFCB76}"/>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3" name="Rectangle 2">
            <a:extLst>
              <a:ext uri="{FF2B5EF4-FFF2-40B4-BE49-F238E27FC236}">
                <a16:creationId xmlns:a16="http://schemas.microsoft.com/office/drawing/2014/main" id="{27682824-F758-4A25-946E-8867CD6BE40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3D7BBF85-7B25-4D08-8178-813CC2F16C54}"/>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1" name="Rectangle 2">
            <a:extLst>
              <a:ext uri="{FF2B5EF4-FFF2-40B4-BE49-F238E27FC236}">
                <a16:creationId xmlns:a16="http://schemas.microsoft.com/office/drawing/2014/main" id="{8B1339C8-6E75-4791-9616-21377C68405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E43EBBB5-66E0-4E57-AF09-B1A067719052}"/>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9" name="Rectangle 2">
            <a:extLst>
              <a:ext uri="{FF2B5EF4-FFF2-40B4-BE49-F238E27FC236}">
                <a16:creationId xmlns:a16="http://schemas.microsoft.com/office/drawing/2014/main" id="{96839671-CC6F-4D76-B095-6C0E26F7940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970C6633-2426-4C15-9962-3CC82C0FFED8}"/>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7" name="Rectangle 2">
            <a:extLst>
              <a:ext uri="{FF2B5EF4-FFF2-40B4-BE49-F238E27FC236}">
                <a16:creationId xmlns:a16="http://schemas.microsoft.com/office/drawing/2014/main" id="{ADF12118-1DA4-4A74-AB11-BF53F49F1BD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Θέση εικόνας διαφάνειας 1">
            <a:extLst>
              <a:ext uri="{FF2B5EF4-FFF2-40B4-BE49-F238E27FC236}">
                <a16:creationId xmlns:a16="http://schemas.microsoft.com/office/drawing/2014/main" id="{297C19CD-89C1-40ED-AC08-561FB07CE78A}"/>
              </a:ext>
            </a:extLst>
          </p:cNvPr>
          <p:cNvSpPr>
            <a:spLocks noGrp="1" noRot="1" noChangeAspect="1" noChangeArrowheads="1" noTextEdit="1"/>
          </p:cNvSpPr>
          <p:nvPr>
            <p:ph type="sldImg"/>
          </p:nvPr>
        </p:nvSpPr>
        <p:spPr/>
      </p:sp>
      <p:sp>
        <p:nvSpPr>
          <p:cNvPr id="33795" name="Θέση σημειώσεων 2">
            <a:extLst>
              <a:ext uri="{FF2B5EF4-FFF2-40B4-BE49-F238E27FC236}">
                <a16:creationId xmlns:a16="http://schemas.microsoft.com/office/drawing/2014/main" id="{DD1B5A06-7B41-4FBC-AF72-C2F7E8B09AE5}"/>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Θέση εικόνας διαφάνειας 1">
            <a:extLst>
              <a:ext uri="{FF2B5EF4-FFF2-40B4-BE49-F238E27FC236}">
                <a16:creationId xmlns:a16="http://schemas.microsoft.com/office/drawing/2014/main" id="{964E3BC9-FCAB-4547-B655-61D194595458}"/>
              </a:ext>
            </a:extLst>
          </p:cNvPr>
          <p:cNvSpPr>
            <a:spLocks noGrp="1" noRot="1" noChangeAspect="1" noChangeArrowheads="1" noTextEdit="1"/>
          </p:cNvSpPr>
          <p:nvPr>
            <p:ph type="sldImg"/>
          </p:nvPr>
        </p:nvSpPr>
        <p:spPr/>
      </p:sp>
      <p:sp>
        <p:nvSpPr>
          <p:cNvPr id="35843" name="Θέση σημειώσεων 2">
            <a:extLst>
              <a:ext uri="{FF2B5EF4-FFF2-40B4-BE49-F238E27FC236}">
                <a16:creationId xmlns:a16="http://schemas.microsoft.com/office/drawing/2014/main" id="{077CBC5A-8F60-4A9D-8355-FC12F3D71750}"/>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60A4CBF3-7196-4A1C-A22C-C2072614DBBE}"/>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1" name="Rectangle 2">
            <a:extLst>
              <a:ext uri="{FF2B5EF4-FFF2-40B4-BE49-F238E27FC236}">
                <a16:creationId xmlns:a16="http://schemas.microsoft.com/office/drawing/2014/main" id="{506F8ED0-5064-4358-BE3B-53E9D565CCC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96566ACD-C23D-4781-93DF-DFA22A957229}"/>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9" name="Rectangle 2">
            <a:extLst>
              <a:ext uri="{FF2B5EF4-FFF2-40B4-BE49-F238E27FC236}">
                <a16:creationId xmlns:a16="http://schemas.microsoft.com/office/drawing/2014/main" id="{43BD3BED-9729-4A00-83C0-BF9305D87F94}"/>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D7B229B6-2C1D-48DA-8A76-997900202F78}"/>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1" name="Rectangle 2">
            <a:extLst>
              <a:ext uri="{FF2B5EF4-FFF2-40B4-BE49-F238E27FC236}">
                <a16:creationId xmlns:a16="http://schemas.microsoft.com/office/drawing/2014/main" id="{6964469F-6FDD-495E-B4A2-B9344CBD2C5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822BDFDB-9152-46F0-8CFE-3E817B6B9459}"/>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7" name="Rectangle 2">
            <a:extLst>
              <a:ext uri="{FF2B5EF4-FFF2-40B4-BE49-F238E27FC236}">
                <a16:creationId xmlns:a16="http://schemas.microsoft.com/office/drawing/2014/main" id="{BA5A0555-6A81-429C-8685-CDB5C9EE05DE}"/>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808EB50E-2017-486F-9F3B-1A5C9FC084CF}"/>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5" name="Rectangle 2">
            <a:extLst>
              <a:ext uri="{FF2B5EF4-FFF2-40B4-BE49-F238E27FC236}">
                <a16:creationId xmlns:a16="http://schemas.microsoft.com/office/drawing/2014/main" id="{E91C6816-C74C-4528-B1A9-2BD4ED34F3E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Θέση εικόνας διαφάνειας 1">
            <a:extLst>
              <a:ext uri="{FF2B5EF4-FFF2-40B4-BE49-F238E27FC236}">
                <a16:creationId xmlns:a16="http://schemas.microsoft.com/office/drawing/2014/main" id="{679A38D6-3C9E-4E91-8E78-5D4E336BFF8F}"/>
              </a:ext>
            </a:extLst>
          </p:cNvPr>
          <p:cNvSpPr>
            <a:spLocks noGrp="1" noRot="1" noChangeAspect="1" noChangeArrowheads="1" noTextEdit="1"/>
          </p:cNvSpPr>
          <p:nvPr>
            <p:ph type="sldImg"/>
          </p:nvPr>
        </p:nvSpPr>
        <p:spPr/>
      </p:sp>
      <p:sp>
        <p:nvSpPr>
          <p:cNvPr id="46083" name="Θέση σημειώσεων 2">
            <a:extLst>
              <a:ext uri="{FF2B5EF4-FFF2-40B4-BE49-F238E27FC236}">
                <a16:creationId xmlns:a16="http://schemas.microsoft.com/office/drawing/2014/main" id="{738CB254-505C-45CE-985C-0D6BB8F6019E}"/>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Θέση εικόνας διαφάνειας 1">
            <a:extLst>
              <a:ext uri="{FF2B5EF4-FFF2-40B4-BE49-F238E27FC236}">
                <a16:creationId xmlns:a16="http://schemas.microsoft.com/office/drawing/2014/main" id="{AC04E76F-5812-4EB0-9E68-7731E26AF33F}"/>
              </a:ext>
            </a:extLst>
          </p:cNvPr>
          <p:cNvSpPr>
            <a:spLocks noGrp="1" noRot="1" noChangeAspect="1" noChangeArrowheads="1" noTextEdit="1"/>
          </p:cNvSpPr>
          <p:nvPr>
            <p:ph type="sldImg"/>
          </p:nvPr>
        </p:nvSpPr>
        <p:spPr>
          <a:ln/>
        </p:spPr>
      </p:sp>
      <p:sp>
        <p:nvSpPr>
          <p:cNvPr id="7171" name="Θέση σημειώσεων 2">
            <a:extLst>
              <a:ext uri="{FF2B5EF4-FFF2-40B4-BE49-F238E27FC236}">
                <a16:creationId xmlns:a16="http://schemas.microsoft.com/office/drawing/2014/main" id="{B015BDCA-84A5-46C7-A631-7434F31A9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panose="020B0604020202020204" pitchFamily="34" charset="0"/>
              <a:cs typeface="Arial" panose="020B0604020202020204" pitchFamily="34" charset="0"/>
            </a:endParaRPr>
          </a:p>
        </p:txBody>
      </p:sp>
      <p:sp>
        <p:nvSpPr>
          <p:cNvPr id="7172" name="Θέση αριθμού διαφάνειας 3">
            <a:extLst>
              <a:ext uri="{FF2B5EF4-FFF2-40B4-BE49-F238E27FC236}">
                <a16:creationId xmlns:a16="http://schemas.microsoft.com/office/drawing/2014/main" id="{F96B2CEA-216D-4295-A338-76FB8BB8BC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D72F2B-D83E-4641-A4BF-988C88DE5CC9}" type="slidenum">
              <a:rPr lang="en-US" altLang="el-GR"/>
              <a:pPr/>
              <a:t>23</a:t>
            </a:fld>
            <a:endParaRPr lang="en-US" altLang="el-GR"/>
          </a:p>
        </p:txBody>
      </p:sp>
    </p:spTree>
    <p:extLst>
      <p:ext uri="{BB962C8B-B14F-4D97-AF65-F5344CB8AC3E}">
        <p14:creationId xmlns:p14="http://schemas.microsoft.com/office/powerpoint/2010/main" val="3356488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Θέση εικόνας διαφάνειας 1">
            <a:extLst>
              <a:ext uri="{FF2B5EF4-FFF2-40B4-BE49-F238E27FC236}">
                <a16:creationId xmlns:a16="http://schemas.microsoft.com/office/drawing/2014/main" id="{C988C584-43DB-4BB7-802F-2FCF321141BC}"/>
              </a:ext>
            </a:extLst>
          </p:cNvPr>
          <p:cNvSpPr>
            <a:spLocks noGrp="1" noRot="1" noChangeAspect="1" noChangeArrowheads="1" noTextEdit="1"/>
          </p:cNvSpPr>
          <p:nvPr>
            <p:ph type="sldImg"/>
          </p:nvPr>
        </p:nvSpPr>
        <p:spPr>
          <a:ln/>
        </p:spPr>
      </p:sp>
      <p:sp>
        <p:nvSpPr>
          <p:cNvPr id="9219" name="Θέση σημειώσεων 2">
            <a:extLst>
              <a:ext uri="{FF2B5EF4-FFF2-40B4-BE49-F238E27FC236}">
                <a16:creationId xmlns:a16="http://schemas.microsoft.com/office/drawing/2014/main" id="{D5203E01-7F2E-43B4-B9F0-C8564ACF1A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panose="020B0604020202020204" pitchFamily="34" charset="0"/>
              <a:cs typeface="Arial" panose="020B0604020202020204" pitchFamily="34" charset="0"/>
            </a:endParaRPr>
          </a:p>
        </p:txBody>
      </p:sp>
      <p:sp>
        <p:nvSpPr>
          <p:cNvPr id="9220" name="Θέση αριθμού διαφάνειας 3">
            <a:extLst>
              <a:ext uri="{FF2B5EF4-FFF2-40B4-BE49-F238E27FC236}">
                <a16:creationId xmlns:a16="http://schemas.microsoft.com/office/drawing/2014/main" id="{BE6D5C36-67A0-446B-BD9B-52AFD8AE8E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D3C953-8C56-46CB-9BB9-0CC59FB997D0}" type="slidenum">
              <a:rPr lang="en-US" altLang="el-GR"/>
              <a:pPr/>
              <a:t>24</a:t>
            </a:fld>
            <a:endParaRPr lang="en-US" altLang="el-GR"/>
          </a:p>
        </p:txBody>
      </p:sp>
    </p:spTree>
    <p:extLst>
      <p:ext uri="{BB962C8B-B14F-4D97-AF65-F5344CB8AC3E}">
        <p14:creationId xmlns:p14="http://schemas.microsoft.com/office/powerpoint/2010/main" val="3006781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a:extLst>
              <a:ext uri="{FF2B5EF4-FFF2-40B4-BE49-F238E27FC236}">
                <a16:creationId xmlns:a16="http://schemas.microsoft.com/office/drawing/2014/main" id="{BAADBFDF-2B5C-485A-9152-B1F3024F9E02}"/>
              </a:ext>
            </a:extLst>
          </p:cNvPr>
          <p:cNvSpPr>
            <a:spLocks noGrp="1" noRot="1" noChangeAspect="1" noChangeArrowheads="1" noTextEdit="1"/>
          </p:cNvSpPr>
          <p:nvPr>
            <p:ph type="sldImg"/>
          </p:nvPr>
        </p:nvSpPr>
        <p:spPr>
          <a:ln/>
        </p:spPr>
      </p:sp>
      <p:sp>
        <p:nvSpPr>
          <p:cNvPr id="11267" name="Θέση σημειώσεων 2">
            <a:extLst>
              <a:ext uri="{FF2B5EF4-FFF2-40B4-BE49-F238E27FC236}">
                <a16:creationId xmlns:a16="http://schemas.microsoft.com/office/drawing/2014/main" id="{78DF0E50-56E0-4E44-AE83-A968FC6718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panose="020B0604020202020204" pitchFamily="34" charset="0"/>
              <a:cs typeface="Arial" panose="020B0604020202020204" pitchFamily="34" charset="0"/>
            </a:endParaRPr>
          </a:p>
        </p:txBody>
      </p:sp>
      <p:sp>
        <p:nvSpPr>
          <p:cNvPr id="11268" name="Θέση αριθμού διαφάνειας 3">
            <a:extLst>
              <a:ext uri="{FF2B5EF4-FFF2-40B4-BE49-F238E27FC236}">
                <a16:creationId xmlns:a16="http://schemas.microsoft.com/office/drawing/2014/main" id="{5637D053-2A56-427D-A44E-0884BC063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DD9C6E-724D-43B6-B1BA-532A0128D8B8}" type="slidenum">
              <a:rPr lang="en-US" altLang="el-GR"/>
              <a:pPr/>
              <a:t>25</a:t>
            </a:fld>
            <a:endParaRPr lang="en-US" altLang="el-GR"/>
          </a:p>
        </p:txBody>
      </p:sp>
    </p:spTree>
    <p:extLst>
      <p:ext uri="{BB962C8B-B14F-4D97-AF65-F5344CB8AC3E}">
        <p14:creationId xmlns:p14="http://schemas.microsoft.com/office/powerpoint/2010/main" val="2861835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Θέση εικόνας διαφάνειας 1">
            <a:extLst>
              <a:ext uri="{FF2B5EF4-FFF2-40B4-BE49-F238E27FC236}">
                <a16:creationId xmlns:a16="http://schemas.microsoft.com/office/drawing/2014/main" id="{8DF0EE99-D876-4CE7-9605-4F48E49FDE1A}"/>
              </a:ext>
            </a:extLst>
          </p:cNvPr>
          <p:cNvSpPr>
            <a:spLocks noGrp="1" noRot="1" noChangeAspect="1" noChangeArrowheads="1" noTextEdit="1"/>
          </p:cNvSpPr>
          <p:nvPr>
            <p:ph type="sldImg"/>
          </p:nvPr>
        </p:nvSpPr>
        <p:spPr>
          <a:ln/>
        </p:spPr>
      </p:sp>
      <p:sp>
        <p:nvSpPr>
          <p:cNvPr id="13315" name="Θέση σημειώσεων 2">
            <a:extLst>
              <a:ext uri="{FF2B5EF4-FFF2-40B4-BE49-F238E27FC236}">
                <a16:creationId xmlns:a16="http://schemas.microsoft.com/office/drawing/2014/main" id="{0CC95B0C-6D1E-416C-9890-867594698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panose="020B0604020202020204" pitchFamily="34" charset="0"/>
              <a:cs typeface="Arial" panose="020B0604020202020204" pitchFamily="34" charset="0"/>
            </a:endParaRPr>
          </a:p>
        </p:txBody>
      </p:sp>
      <p:sp>
        <p:nvSpPr>
          <p:cNvPr id="13316" name="Θέση αριθμού διαφάνειας 3">
            <a:extLst>
              <a:ext uri="{FF2B5EF4-FFF2-40B4-BE49-F238E27FC236}">
                <a16:creationId xmlns:a16="http://schemas.microsoft.com/office/drawing/2014/main" id="{B6ADC072-5AD1-455D-8638-FE6C7ECBF6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A8E675-9D4C-4C95-A8EF-3EA32F2BC308}" type="slidenum">
              <a:rPr lang="en-US" altLang="el-GR"/>
              <a:pPr/>
              <a:t>26</a:t>
            </a:fld>
            <a:endParaRPr lang="en-US" altLang="el-GR"/>
          </a:p>
        </p:txBody>
      </p:sp>
    </p:spTree>
    <p:extLst>
      <p:ext uri="{BB962C8B-B14F-4D97-AF65-F5344CB8AC3E}">
        <p14:creationId xmlns:p14="http://schemas.microsoft.com/office/powerpoint/2010/main" val="142717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Θέση εικόνας διαφάνειας 1">
            <a:extLst>
              <a:ext uri="{FF2B5EF4-FFF2-40B4-BE49-F238E27FC236}">
                <a16:creationId xmlns:a16="http://schemas.microsoft.com/office/drawing/2014/main" id="{ED22B04A-A30E-4036-A157-3CBEE70ACAD6}"/>
              </a:ext>
            </a:extLst>
          </p:cNvPr>
          <p:cNvSpPr>
            <a:spLocks noGrp="1" noRot="1" noChangeAspect="1" noChangeArrowheads="1" noTextEdit="1"/>
          </p:cNvSpPr>
          <p:nvPr>
            <p:ph type="sldImg"/>
          </p:nvPr>
        </p:nvSpPr>
        <p:spPr>
          <a:ln/>
        </p:spPr>
      </p:sp>
      <p:sp>
        <p:nvSpPr>
          <p:cNvPr id="15363" name="Θέση σημειώσεων 2">
            <a:extLst>
              <a:ext uri="{FF2B5EF4-FFF2-40B4-BE49-F238E27FC236}">
                <a16:creationId xmlns:a16="http://schemas.microsoft.com/office/drawing/2014/main" id="{763E99CF-35E0-44E0-887E-CB78258F3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panose="020B0604020202020204" pitchFamily="34" charset="0"/>
              <a:cs typeface="Arial" panose="020B0604020202020204" pitchFamily="34" charset="0"/>
            </a:endParaRPr>
          </a:p>
        </p:txBody>
      </p:sp>
      <p:sp>
        <p:nvSpPr>
          <p:cNvPr id="15364" name="Θέση αριθμού διαφάνειας 3">
            <a:extLst>
              <a:ext uri="{FF2B5EF4-FFF2-40B4-BE49-F238E27FC236}">
                <a16:creationId xmlns:a16="http://schemas.microsoft.com/office/drawing/2014/main" id="{119E2B44-E0FC-4EDD-8DC7-D8A94F975D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EF1767-5299-45F3-AD4A-3CCFCB804892}" type="slidenum">
              <a:rPr lang="en-US" altLang="el-GR"/>
              <a:pPr/>
              <a:t>27</a:t>
            </a:fld>
            <a:endParaRPr lang="en-US" altLang="el-GR"/>
          </a:p>
        </p:txBody>
      </p:sp>
    </p:spTree>
    <p:extLst>
      <p:ext uri="{BB962C8B-B14F-4D97-AF65-F5344CB8AC3E}">
        <p14:creationId xmlns:p14="http://schemas.microsoft.com/office/powerpoint/2010/main" val="1481923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εικόνας διαφάνειας 1">
            <a:extLst>
              <a:ext uri="{FF2B5EF4-FFF2-40B4-BE49-F238E27FC236}">
                <a16:creationId xmlns:a16="http://schemas.microsoft.com/office/drawing/2014/main" id="{3A002BD0-2710-4ED1-A931-67CB2229BA47}"/>
              </a:ext>
            </a:extLst>
          </p:cNvPr>
          <p:cNvSpPr>
            <a:spLocks noGrp="1" noRot="1" noChangeAspect="1" noChangeArrowheads="1" noTextEdit="1"/>
          </p:cNvSpPr>
          <p:nvPr>
            <p:ph type="sldImg"/>
          </p:nvPr>
        </p:nvSpPr>
        <p:spPr>
          <a:ln/>
        </p:spPr>
      </p:sp>
      <p:sp>
        <p:nvSpPr>
          <p:cNvPr id="17411" name="Θέση σημειώσεων 2">
            <a:extLst>
              <a:ext uri="{FF2B5EF4-FFF2-40B4-BE49-F238E27FC236}">
                <a16:creationId xmlns:a16="http://schemas.microsoft.com/office/drawing/2014/main" id="{26E16678-39D9-409D-A530-9CFA318C9B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panose="020B0604020202020204" pitchFamily="34" charset="0"/>
              <a:cs typeface="Arial" panose="020B0604020202020204" pitchFamily="34" charset="0"/>
            </a:endParaRPr>
          </a:p>
        </p:txBody>
      </p:sp>
      <p:sp>
        <p:nvSpPr>
          <p:cNvPr id="17412" name="Θέση αριθμού διαφάνειας 3">
            <a:extLst>
              <a:ext uri="{FF2B5EF4-FFF2-40B4-BE49-F238E27FC236}">
                <a16:creationId xmlns:a16="http://schemas.microsoft.com/office/drawing/2014/main" id="{93DCB21B-AEF9-4295-9061-F35FB6629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44A634-EDDB-437D-9500-9BA4D8657D12}" type="slidenum">
              <a:rPr lang="en-US" altLang="el-GR"/>
              <a:pPr/>
              <a:t>28</a:t>
            </a:fld>
            <a:endParaRPr lang="en-US" altLang="el-GR"/>
          </a:p>
        </p:txBody>
      </p:sp>
    </p:spTree>
    <p:extLst>
      <p:ext uri="{BB962C8B-B14F-4D97-AF65-F5344CB8AC3E}">
        <p14:creationId xmlns:p14="http://schemas.microsoft.com/office/powerpoint/2010/main" val="4034258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Θέση εικόνας διαφάνειας 1">
            <a:extLst>
              <a:ext uri="{FF2B5EF4-FFF2-40B4-BE49-F238E27FC236}">
                <a16:creationId xmlns:a16="http://schemas.microsoft.com/office/drawing/2014/main" id="{9148E53E-6DF4-4DD9-90D0-28FE6E5DE42B}"/>
              </a:ext>
            </a:extLst>
          </p:cNvPr>
          <p:cNvSpPr>
            <a:spLocks noGrp="1" noRot="1" noChangeAspect="1" noChangeArrowheads="1" noTextEdit="1"/>
          </p:cNvSpPr>
          <p:nvPr>
            <p:ph type="sldImg"/>
          </p:nvPr>
        </p:nvSpPr>
        <p:spPr>
          <a:ln/>
        </p:spPr>
      </p:sp>
      <p:sp>
        <p:nvSpPr>
          <p:cNvPr id="19459" name="Θέση σημειώσεων 2">
            <a:extLst>
              <a:ext uri="{FF2B5EF4-FFF2-40B4-BE49-F238E27FC236}">
                <a16:creationId xmlns:a16="http://schemas.microsoft.com/office/drawing/2014/main" id="{E7F653EB-646A-4CC3-B348-652D94F2E4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panose="020B0604020202020204" pitchFamily="34" charset="0"/>
              <a:cs typeface="Arial" panose="020B0604020202020204" pitchFamily="34" charset="0"/>
            </a:endParaRPr>
          </a:p>
        </p:txBody>
      </p:sp>
      <p:sp>
        <p:nvSpPr>
          <p:cNvPr id="19460" name="Θέση αριθμού διαφάνειας 3">
            <a:extLst>
              <a:ext uri="{FF2B5EF4-FFF2-40B4-BE49-F238E27FC236}">
                <a16:creationId xmlns:a16="http://schemas.microsoft.com/office/drawing/2014/main" id="{75BC5144-014B-43AD-9E0C-774620B58B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396BEB-1D39-488E-AA29-8AC2CCCF5A84}" type="slidenum">
              <a:rPr lang="en-US" altLang="el-GR"/>
              <a:pPr/>
              <a:t>29</a:t>
            </a:fld>
            <a:endParaRPr lang="en-US" altLang="el-GR"/>
          </a:p>
        </p:txBody>
      </p:sp>
    </p:spTree>
    <p:extLst>
      <p:ext uri="{BB962C8B-B14F-4D97-AF65-F5344CB8AC3E}">
        <p14:creationId xmlns:p14="http://schemas.microsoft.com/office/powerpoint/2010/main" val="36889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D7B229B6-2C1D-48DA-8A76-997900202F78}"/>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1" name="Rectangle 2">
            <a:extLst>
              <a:ext uri="{FF2B5EF4-FFF2-40B4-BE49-F238E27FC236}">
                <a16:creationId xmlns:a16="http://schemas.microsoft.com/office/drawing/2014/main" id="{6964469F-6FDD-495E-B4A2-B9344CBD2C5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411849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Θέση εικόνας διαφάνειας 1">
            <a:extLst>
              <a:ext uri="{FF2B5EF4-FFF2-40B4-BE49-F238E27FC236}">
                <a16:creationId xmlns:a16="http://schemas.microsoft.com/office/drawing/2014/main" id="{32AD02E3-8C2A-4416-859F-0302BCA465B5}"/>
              </a:ext>
            </a:extLst>
          </p:cNvPr>
          <p:cNvSpPr>
            <a:spLocks noGrp="1" noRot="1" noChangeAspect="1" noChangeArrowheads="1" noTextEdit="1"/>
          </p:cNvSpPr>
          <p:nvPr>
            <p:ph type="sldImg"/>
          </p:nvPr>
        </p:nvSpPr>
        <p:spPr/>
      </p:sp>
      <p:sp>
        <p:nvSpPr>
          <p:cNvPr id="48131" name="Θέση σημειώσεων 2">
            <a:extLst>
              <a:ext uri="{FF2B5EF4-FFF2-40B4-BE49-F238E27FC236}">
                <a16:creationId xmlns:a16="http://schemas.microsoft.com/office/drawing/2014/main" id="{70F02F6E-A862-48A0-B9CD-76B70E6C038A}"/>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a:extLst>
              <a:ext uri="{FF2B5EF4-FFF2-40B4-BE49-F238E27FC236}">
                <a16:creationId xmlns:a16="http://schemas.microsoft.com/office/drawing/2014/main" id="{D447DADB-9D4B-4717-BA8D-F8FF65B3FD79}"/>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9" name="Rectangle 2">
            <a:extLst>
              <a:ext uri="{FF2B5EF4-FFF2-40B4-BE49-F238E27FC236}">
                <a16:creationId xmlns:a16="http://schemas.microsoft.com/office/drawing/2014/main" id="{70B58F9D-B53C-486F-9889-30FE7113B112}"/>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3792140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a:extLst>
              <a:ext uri="{FF2B5EF4-FFF2-40B4-BE49-F238E27FC236}">
                <a16:creationId xmlns:a16="http://schemas.microsoft.com/office/drawing/2014/main" id="{D447DADB-9D4B-4717-BA8D-F8FF65B3FD79}"/>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9" name="Rectangle 2">
            <a:extLst>
              <a:ext uri="{FF2B5EF4-FFF2-40B4-BE49-F238E27FC236}">
                <a16:creationId xmlns:a16="http://schemas.microsoft.com/office/drawing/2014/main" id="{70B58F9D-B53C-486F-9889-30FE7113B112}"/>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a:extLst>
              <a:ext uri="{FF2B5EF4-FFF2-40B4-BE49-F238E27FC236}">
                <a16:creationId xmlns:a16="http://schemas.microsoft.com/office/drawing/2014/main" id="{C42A68D5-75DE-41E4-81C2-1EF6207E0476}"/>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7" name="Rectangle 2">
            <a:extLst>
              <a:ext uri="{FF2B5EF4-FFF2-40B4-BE49-F238E27FC236}">
                <a16:creationId xmlns:a16="http://schemas.microsoft.com/office/drawing/2014/main" id="{BA70D708-262C-405F-B72C-4494D651A79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2111257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a:extLst>
              <a:ext uri="{FF2B5EF4-FFF2-40B4-BE49-F238E27FC236}">
                <a16:creationId xmlns:a16="http://schemas.microsoft.com/office/drawing/2014/main" id="{C42A68D5-75DE-41E4-81C2-1EF6207E0476}"/>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7" name="Rectangle 2">
            <a:extLst>
              <a:ext uri="{FF2B5EF4-FFF2-40B4-BE49-F238E27FC236}">
                <a16:creationId xmlns:a16="http://schemas.microsoft.com/office/drawing/2014/main" id="{BA70D708-262C-405F-B72C-4494D651A79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4274295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a:extLst>
              <a:ext uri="{FF2B5EF4-FFF2-40B4-BE49-F238E27FC236}">
                <a16:creationId xmlns:a16="http://schemas.microsoft.com/office/drawing/2014/main" id="{C42A68D5-75DE-41E4-81C2-1EF6207E0476}"/>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7" name="Rectangle 2">
            <a:extLst>
              <a:ext uri="{FF2B5EF4-FFF2-40B4-BE49-F238E27FC236}">
                <a16:creationId xmlns:a16="http://schemas.microsoft.com/office/drawing/2014/main" id="{BA70D708-262C-405F-B72C-4494D651A79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2686139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a:extLst>
              <a:ext uri="{FF2B5EF4-FFF2-40B4-BE49-F238E27FC236}">
                <a16:creationId xmlns:a16="http://schemas.microsoft.com/office/drawing/2014/main" id="{C42A68D5-75DE-41E4-81C2-1EF6207E0476}"/>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7" name="Rectangle 2">
            <a:extLst>
              <a:ext uri="{FF2B5EF4-FFF2-40B4-BE49-F238E27FC236}">
                <a16:creationId xmlns:a16="http://schemas.microsoft.com/office/drawing/2014/main" id="{BA70D708-262C-405F-B72C-4494D651A79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4006348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13DFE1C4-C396-4901-8ACB-B92FCDA497DE}"/>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5" name="Rectangle 2">
            <a:extLst>
              <a:ext uri="{FF2B5EF4-FFF2-40B4-BE49-F238E27FC236}">
                <a16:creationId xmlns:a16="http://schemas.microsoft.com/office/drawing/2014/main" id="{98C157B3-665C-4C64-A1C0-910E309C7C4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13DFE1C4-C396-4901-8ACB-B92FCDA497DE}"/>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5" name="Rectangle 2">
            <a:extLst>
              <a:ext uri="{FF2B5EF4-FFF2-40B4-BE49-F238E27FC236}">
                <a16:creationId xmlns:a16="http://schemas.microsoft.com/office/drawing/2014/main" id="{98C157B3-665C-4C64-A1C0-910E309C7C4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643106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13DFE1C4-C396-4901-8ACB-B92FCDA497DE}"/>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5" name="Rectangle 2">
            <a:extLst>
              <a:ext uri="{FF2B5EF4-FFF2-40B4-BE49-F238E27FC236}">
                <a16:creationId xmlns:a16="http://schemas.microsoft.com/office/drawing/2014/main" id="{98C157B3-665C-4C64-A1C0-910E309C7C4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1633154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7CCE3633-4336-4732-9B7E-F918877B5CEA}"/>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9" name="Rectangle 2">
            <a:extLst>
              <a:ext uri="{FF2B5EF4-FFF2-40B4-BE49-F238E27FC236}">
                <a16:creationId xmlns:a16="http://schemas.microsoft.com/office/drawing/2014/main" id="{F2526246-42DF-4935-B6D6-EFB64EB4A547}"/>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
            <a:extLst>
              <a:ext uri="{FF2B5EF4-FFF2-40B4-BE49-F238E27FC236}">
                <a16:creationId xmlns:a16="http://schemas.microsoft.com/office/drawing/2014/main" id="{4E267EC2-978F-43E1-AC84-93CA6BDE487E}"/>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3" name="Rectangle 2">
            <a:extLst>
              <a:ext uri="{FF2B5EF4-FFF2-40B4-BE49-F238E27FC236}">
                <a16:creationId xmlns:a16="http://schemas.microsoft.com/office/drawing/2014/main" id="{C358B11F-DDDE-499B-9696-60F3F9287FC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97EB4D49-4866-4BD6-993B-60AD97273CA1}"/>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1" name="Rectangle 2">
            <a:extLst>
              <a:ext uri="{FF2B5EF4-FFF2-40B4-BE49-F238E27FC236}">
                <a16:creationId xmlns:a16="http://schemas.microsoft.com/office/drawing/2014/main" id="{7A972079-0D63-4D2D-8555-EB7A2DF4C68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97EB4D49-4866-4BD6-993B-60AD97273CA1}"/>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1" name="Rectangle 2">
            <a:extLst>
              <a:ext uri="{FF2B5EF4-FFF2-40B4-BE49-F238E27FC236}">
                <a16:creationId xmlns:a16="http://schemas.microsoft.com/office/drawing/2014/main" id="{7A972079-0D63-4D2D-8555-EB7A2DF4C68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875793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C4A1E14C-166C-4F52-9DD4-6312E7CD4640}"/>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9" name="Rectangle 2">
            <a:extLst>
              <a:ext uri="{FF2B5EF4-FFF2-40B4-BE49-F238E27FC236}">
                <a16:creationId xmlns:a16="http://schemas.microsoft.com/office/drawing/2014/main" id="{4B495D5A-5BAE-43E2-89FB-63034C8CB924}"/>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1AA2357A-339C-45C5-9FC2-E825827CE0B3}"/>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7" name="Rectangle 2">
            <a:extLst>
              <a:ext uri="{FF2B5EF4-FFF2-40B4-BE49-F238E27FC236}">
                <a16:creationId xmlns:a16="http://schemas.microsoft.com/office/drawing/2014/main" id="{65AA5734-7C18-4283-B66E-5A0B5AD59DBE}"/>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590A8F2B-69F0-4287-B7E2-2DCAC8BC1E62}"/>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5" name="Rectangle 2">
            <a:extLst>
              <a:ext uri="{FF2B5EF4-FFF2-40B4-BE49-F238E27FC236}">
                <a16:creationId xmlns:a16="http://schemas.microsoft.com/office/drawing/2014/main" id="{4C1B00D5-E013-4243-81B7-3B4E4A24FEE6}"/>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590A8F2B-69F0-4287-B7E2-2DCAC8BC1E62}"/>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5" name="Rectangle 2">
            <a:extLst>
              <a:ext uri="{FF2B5EF4-FFF2-40B4-BE49-F238E27FC236}">
                <a16:creationId xmlns:a16="http://schemas.microsoft.com/office/drawing/2014/main" id="{4C1B00D5-E013-4243-81B7-3B4E4A24FEE6}"/>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301365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6DF235D4-C797-46AE-9203-129D1422F9E0}"/>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3" name="Rectangle 2">
            <a:extLst>
              <a:ext uri="{FF2B5EF4-FFF2-40B4-BE49-F238E27FC236}">
                <a16:creationId xmlns:a16="http://schemas.microsoft.com/office/drawing/2014/main" id="{754BECFA-F7AF-40A9-8921-9EE82ACEF7B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6DF235D4-C797-46AE-9203-129D1422F9E0}"/>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3" name="Rectangle 2">
            <a:extLst>
              <a:ext uri="{FF2B5EF4-FFF2-40B4-BE49-F238E27FC236}">
                <a16:creationId xmlns:a16="http://schemas.microsoft.com/office/drawing/2014/main" id="{754BECFA-F7AF-40A9-8921-9EE82ACEF7B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1742049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a:extLst>
              <a:ext uri="{FF2B5EF4-FFF2-40B4-BE49-F238E27FC236}">
                <a16:creationId xmlns:a16="http://schemas.microsoft.com/office/drawing/2014/main" id="{BA87FD86-F665-4F0C-BA5E-756B9846AC95}"/>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1" name="Rectangle 2">
            <a:extLst>
              <a:ext uri="{FF2B5EF4-FFF2-40B4-BE49-F238E27FC236}">
                <a16:creationId xmlns:a16="http://schemas.microsoft.com/office/drawing/2014/main" id="{15AA7AE0-C183-47F5-8755-21CAE8E70466}"/>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CCD8E28B-D4E3-46A8-BF18-C9D940EC6AA8}"/>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7" name="Rectangle 2">
            <a:extLst>
              <a:ext uri="{FF2B5EF4-FFF2-40B4-BE49-F238E27FC236}">
                <a16:creationId xmlns:a16="http://schemas.microsoft.com/office/drawing/2014/main" id="{5490AAB2-1F29-4F2F-A854-384EDB20588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a:extLst>
              <a:ext uri="{FF2B5EF4-FFF2-40B4-BE49-F238E27FC236}">
                <a16:creationId xmlns:a16="http://schemas.microsoft.com/office/drawing/2014/main" id="{BA87FD86-F665-4F0C-BA5E-756B9846AC95}"/>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1" name="Rectangle 2">
            <a:extLst>
              <a:ext uri="{FF2B5EF4-FFF2-40B4-BE49-F238E27FC236}">
                <a16:creationId xmlns:a16="http://schemas.microsoft.com/office/drawing/2014/main" id="{15AA7AE0-C183-47F5-8755-21CAE8E70466}"/>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extLst>
      <p:ext uri="{BB962C8B-B14F-4D97-AF65-F5344CB8AC3E}">
        <p14:creationId xmlns:p14="http://schemas.microsoft.com/office/powerpoint/2010/main" val="1875858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a:extLst>
              <a:ext uri="{FF2B5EF4-FFF2-40B4-BE49-F238E27FC236}">
                <a16:creationId xmlns:a16="http://schemas.microsoft.com/office/drawing/2014/main" id="{C8C38C0D-5043-4057-9642-F9840332312C}"/>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9" name="Rectangle 2">
            <a:extLst>
              <a:ext uri="{FF2B5EF4-FFF2-40B4-BE49-F238E27FC236}">
                <a16:creationId xmlns:a16="http://schemas.microsoft.com/office/drawing/2014/main" id="{4068E330-DD17-4ED7-8A6E-2D4F12232E96}"/>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a:extLst>
              <a:ext uri="{FF2B5EF4-FFF2-40B4-BE49-F238E27FC236}">
                <a16:creationId xmlns:a16="http://schemas.microsoft.com/office/drawing/2014/main" id="{543E8CE9-8C1D-4D94-9A4B-4F09C4789ED7}"/>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7" name="Rectangle 2">
            <a:extLst>
              <a:ext uri="{FF2B5EF4-FFF2-40B4-BE49-F238E27FC236}">
                <a16:creationId xmlns:a16="http://schemas.microsoft.com/office/drawing/2014/main" id="{9ECDAEAA-A028-42C9-BD28-DB8BD2D1F1A2}"/>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Θέση εικόνας διαφάνειας 1">
            <a:extLst>
              <a:ext uri="{FF2B5EF4-FFF2-40B4-BE49-F238E27FC236}">
                <a16:creationId xmlns:a16="http://schemas.microsoft.com/office/drawing/2014/main" id="{22A8BA24-E602-4223-B043-3915332F2F71}"/>
              </a:ext>
            </a:extLst>
          </p:cNvPr>
          <p:cNvSpPr>
            <a:spLocks noGrp="1" noRot="1" noChangeAspect="1" noChangeArrowheads="1" noTextEdit="1"/>
          </p:cNvSpPr>
          <p:nvPr>
            <p:ph type="sldImg"/>
          </p:nvPr>
        </p:nvSpPr>
        <p:spPr/>
      </p:sp>
      <p:sp>
        <p:nvSpPr>
          <p:cNvPr id="74755" name="Θέση σημειώσεων 2">
            <a:extLst>
              <a:ext uri="{FF2B5EF4-FFF2-40B4-BE49-F238E27FC236}">
                <a16:creationId xmlns:a16="http://schemas.microsoft.com/office/drawing/2014/main" id="{077A22DD-4A8E-4E08-8200-D724447653E5}"/>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21E3FF50-4FB9-47F9-9C8C-D1FC963DB7FE}"/>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5" name="Rectangle 2">
            <a:extLst>
              <a:ext uri="{FF2B5EF4-FFF2-40B4-BE49-F238E27FC236}">
                <a16:creationId xmlns:a16="http://schemas.microsoft.com/office/drawing/2014/main" id="{DDC8EBDB-59D7-459D-80AD-A8FF12FF575F}"/>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8A9B3860-4028-40E9-8CCF-04364A401A20}"/>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3" name="Rectangle 2">
            <a:extLst>
              <a:ext uri="{FF2B5EF4-FFF2-40B4-BE49-F238E27FC236}">
                <a16:creationId xmlns:a16="http://schemas.microsoft.com/office/drawing/2014/main" id="{B2EF16A5-7F00-4E03-A2F7-9F7925DC8DD8}"/>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624394CE-556E-4C87-A66F-3AA8793D2E14}"/>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1" name="Rectangle 2">
            <a:extLst>
              <a:ext uri="{FF2B5EF4-FFF2-40B4-BE49-F238E27FC236}">
                <a16:creationId xmlns:a16="http://schemas.microsoft.com/office/drawing/2014/main" id="{93E11B17-C465-4281-901C-2B7932CE236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7BC97CBA-18D0-46F2-B108-1C56E66BC4DB}"/>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9" name="Rectangle 2">
            <a:extLst>
              <a:ext uri="{FF2B5EF4-FFF2-40B4-BE49-F238E27FC236}">
                <a16:creationId xmlns:a16="http://schemas.microsoft.com/office/drawing/2014/main" id="{F1628DE1-40A1-4292-B982-958C199D4614}"/>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3">
            <a:extLst>
              <a:ext uri="{FF2B5EF4-FFF2-40B4-BE49-F238E27FC236}">
                <a16:creationId xmlns:a16="http://schemas.microsoft.com/office/drawing/2014/main" id="{9825E58E-D730-4F34-87AC-93456434A145}"/>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5" name="Rectangle 4">
            <a:extLst>
              <a:ext uri="{FF2B5EF4-FFF2-40B4-BE49-F238E27FC236}">
                <a16:creationId xmlns:a16="http://schemas.microsoft.com/office/drawing/2014/main" id="{39C23A82-58FE-48F0-8EBF-B159221D0566}"/>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6" name="Rectangle 5">
            <a:extLst>
              <a:ext uri="{FF2B5EF4-FFF2-40B4-BE49-F238E27FC236}">
                <a16:creationId xmlns:a16="http://schemas.microsoft.com/office/drawing/2014/main" id="{C7D5A745-9327-4DF5-8982-04AEB32BE9E9}"/>
              </a:ext>
            </a:extLst>
          </p:cNvPr>
          <p:cNvSpPr>
            <a:spLocks noGrp="1" noChangeArrowheads="1"/>
          </p:cNvSpPr>
          <p:nvPr>
            <p:ph type="sldNum" idx="12"/>
          </p:nvPr>
        </p:nvSpPr>
        <p:spPr>
          <a:ln/>
        </p:spPr>
        <p:txBody>
          <a:bodyPr/>
          <a:lstStyle>
            <a:lvl1pPr>
              <a:defRPr/>
            </a:lvl1pPr>
          </a:lstStyle>
          <a:p>
            <a:pPr>
              <a:defRPr/>
            </a:pPr>
            <a:fld id="{D058EE21-8658-4B87-90B9-0B05D6073E09}" type="slidenum">
              <a:rPr lang="el-GR" altLang="el-GR"/>
              <a:pPr>
                <a:defRPr/>
              </a:pPr>
              <a:t>‹#›</a:t>
            </a:fld>
            <a:endParaRPr lang="el-GR" altLang="el-GR"/>
          </a:p>
        </p:txBody>
      </p:sp>
    </p:spTree>
    <p:extLst>
      <p:ext uri="{BB962C8B-B14F-4D97-AF65-F5344CB8AC3E}">
        <p14:creationId xmlns:p14="http://schemas.microsoft.com/office/powerpoint/2010/main" val="290961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3">
            <a:extLst>
              <a:ext uri="{FF2B5EF4-FFF2-40B4-BE49-F238E27FC236}">
                <a16:creationId xmlns:a16="http://schemas.microsoft.com/office/drawing/2014/main" id="{40521E89-8DA3-41AE-B381-1E72C30DEC7D}"/>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5" name="Rectangle 4">
            <a:extLst>
              <a:ext uri="{FF2B5EF4-FFF2-40B4-BE49-F238E27FC236}">
                <a16:creationId xmlns:a16="http://schemas.microsoft.com/office/drawing/2014/main" id="{B6062998-B232-4E47-8F00-0A5BA7773387}"/>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6" name="Rectangle 5">
            <a:extLst>
              <a:ext uri="{FF2B5EF4-FFF2-40B4-BE49-F238E27FC236}">
                <a16:creationId xmlns:a16="http://schemas.microsoft.com/office/drawing/2014/main" id="{A016E177-B6F6-42BB-9AF9-F18A6D6B2E16}"/>
              </a:ext>
            </a:extLst>
          </p:cNvPr>
          <p:cNvSpPr>
            <a:spLocks noGrp="1" noChangeArrowheads="1"/>
          </p:cNvSpPr>
          <p:nvPr>
            <p:ph type="sldNum" idx="12"/>
          </p:nvPr>
        </p:nvSpPr>
        <p:spPr>
          <a:ln/>
        </p:spPr>
        <p:txBody>
          <a:bodyPr/>
          <a:lstStyle>
            <a:lvl1pPr>
              <a:defRPr/>
            </a:lvl1pPr>
          </a:lstStyle>
          <a:p>
            <a:pPr>
              <a:defRPr/>
            </a:pPr>
            <a:fld id="{93508938-C13D-4973-9AD6-6F0DD9C4A031}" type="slidenum">
              <a:rPr lang="el-GR" altLang="el-GR"/>
              <a:pPr>
                <a:defRPr/>
              </a:pPr>
              <a:t>‹#›</a:t>
            </a:fld>
            <a:endParaRPr lang="el-GR" altLang="el-GR"/>
          </a:p>
        </p:txBody>
      </p:sp>
    </p:spTree>
    <p:extLst>
      <p:ext uri="{BB962C8B-B14F-4D97-AF65-F5344CB8AC3E}">
        <p14:creationId xmlns:p14="http://schemas.microsoft.com/office/powerpoint/2010/main" val="1079174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7437438" y="-139700"/>
            <a:ext cx="1581150" cy="626427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2693988" y="-139700"/>
            <a:ext cx="4591050" cy="626427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3">
            <a:extLst>
              <a:ext uri="{FF2B5EF4-FFF2-40B4-BE49-F238E27FC236}">
                <a16:creationId xmlns:a16="http://schemas.microsoft.com/office/drawing/2014/main" id="{8D7DF473-468A-494A-AFCC-6368B344785A}"/>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5" name="Rectangle 4">
            <a:extLst>
              <a:ext uri="{FF2B5EF4-FFF2-40B4-BE49-F238E27FC236}">
                <a16:creationId xmlns:a16="http://schemas.microsoft.com/office/drawing/2014/main" id="{C5718642-08A6-4624-9E0D-FF64D84053DA}"/>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6" name="Rectangle 5">
            <a:extLst>
              <a:ext uri="{FF2B5EF4-FFF2-40B4-BE49-F238E27FC236}">
                <a16:creationId xmlns:a16="http://schemas.microsoft.com/office/drawing/2014/main" id="{411D6DEE-AB17-49BC-B615-026CD0890185}"/>
              </a:ext>
            </a:extLst>
          </p:cNvPr>
          <p:cNvSpPr>
            <a:spLocks noGrp="1" noChangeArrowheads="1"/>
          </p:cNvSpPr>
          <p:nvPr>
            <p:ph type="sldNum" idx="12"/>
          </p:nvPr>
        </p:nvSpPr>
        <p:spPr>
          <a:ln/>
        </p:spPr>
        <p:txBody>
          <a:bodyPr/>
          <a:lstStyle>
            <a:lvl1pPr>
              <a:defRPr/>
            </a:lvl1pPr>
          </a:lstStyle>
          <a:p>
            <a:pPr>
              <a:defRPr/>
            </a:pPr>
            <a:fld id="{D79AB08B-DB5C-4A26-B78E-AE7B31E01AE4}" type="slidenum">
              <a:rPr lang="el-GR" altLang="el-GR"/>
              <a:pPr>
                <a:defRPr/>
              </a:pPr>
              <a:t>‹#›</a:t>
            </a:fld>
            <a:endParaRPr lang="el-GR" altLang="el-GR"/>
          </a:p>
        </p:txBody>
      </p:sp>
    </p:spTree>
    <p:extLst>
      <p:ext uri="{BB962C8B-B14F-4D97-AF65-F5344CB8AC3E}">
        <p14:creationId xmlns:p14="http://schemas.microsoft.com/office/powerpoint/2010/main" val="924546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2">
            <a:extLst>
              <a:ext uri="{FF2B5EF4-FFF2-40B4-BE49-F238E27FC236}">
                <a16:creationId xmlns:a16="http://schemas.microsoft.com/office/drawing/2014/main" id="{077990A8-1073-444C-9044-F9DA9884DF5E}"/>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5" name="Rectangle 3">
            <a:extLst>
              <a:ext uri="{FF2B5EF4-FFF2-40B4-BE49-F238E27FC236}">
                <a16:creationId xmlns:a16="http://schemas.microsoft.com/office/drawing/2014/main" id="{BB1C87EE-7B46-4A09-BCCF-7F2250B69BB8}"/>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6" name="Rectangle 4">
            <a:extLst>
              <a:ext uri="{FF2B5EF4-FFF2-40B4-BE49-F238E27FC236}">
                <a16:creationId xmlns:a16="http://schemas.microsoft.com/office/drawing/2014/main" id="{803B5837-0286-45EF-95A5-228797B403BC}"/>
              </a:ext>
            </a:extLst>
          </p:cNvPr>
          <p:cNvSpPr>
            <a:spLocks noGrp="1" noChangeArrowheads="1"/>
          </p:cNvSpPr>
          <p:nvPr>
            <p:ph type="sldNum" idx="12"/>
          </p:nvPr>
        </p:nvSpPr>
        <p:spPr>
          <a:ln/>
        </p:spPr>
        <p:txBody>
          <a:bodyPr/>
          <a:lstStyle>
            <a:lvl1pPr>
              <a:defRPr/>
            </a:lvl1pPr>
          </a:lstStyle>
          <a:p>
            <a:pPr>
              <a:defRPr/>
            </a:pPr>
            <a:fld id="{104E7404-4745-4A3A-86BA-C0726CBD9406}" type="slidenum">
              <a:rPr lang="el-GR" altLang="el-GR"/>
              <a:pPr>
                <a:defRPr/>
              </a:pPr>
              <a:t>‹#›</a:t>
            </a:fld>
            <a:endParaRPr lang="el-GR" altLang="el-GR"/>
          </a:p>
        </p:txBody>
      </p:sp>
    </p:spTree>
    <p:extLst>
      <p:ext uri="{BB962C8B-B14F-4D97-AF65-F5344CB8AC3E}">
        <p14:creationId xmlns:p14="http://schemas.microsoft.com/office/powerpoint/2010/main" val="1667925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2">
            <a:extLst>
              <a:ext uri="{FF2B5EF4-FFF2-40B4-BE49-F238E27FC236}">
                <a16:creationId xmlns:a16="http://schemas.microsoft.com/office/drawing/2014/main" id="{2051D75C-F0CC-4F7B-AB40-4F1408EB8184}"/>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5" name="Rectangle 3">
            <a:extLst>
              <a:ext uri="{FF2B5EF4-FFF2-40B4-BE49-F238E27FC236}">
                <a16:creationId xmlns:a16="http://schemas.microsoft.com/office/drawing/2014/main" id="{0E7EB066-26D6-40EC-934F-39C9BC8A79B1}"/>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6" name="Rectangle 4">
            <a:extLst>
              <a:ext uri="{FF2B5EF4-FFF2-40B4-BE49-F238E27FC236}">
                <a16:creationId xmlns:a16="http://schemas.microsoft.com/office/drawing/2014/main" id="{B87BB0A9-1C45-4528-96B3-852476494620}"/>
              </a:ext>
            </a:extLst>
          </p:cNvPr>
          <p:cNvSpPr>
            <a:spLocks noGrp="1" noChangeArrowheads="1"/>
          </p:cNvSpPr>
          <p:nvPr>
            <p:ph type="sldNum" idx="12"/>
          </p:nvPr>
        </p:nvSpPr>
        <p:spPr>
          <a:ln/>
        </p:spPr>
        <p:txBody>
          <a:bodyPr/>
          <a:lstStyle>
            <a:lvl1pPr>
              <a:defRPr/>
            </a:lvl1pPr>
          </a:lstStyle>
          <a:p>
            <a:pPr>
              <a:defRPr/>
            </a:pPr>
            <a:fld id="{BB7BE848-FCA9-497F-B772-ED4F6B9C6984}" type="slidenum">
              <a:rPr lang="el-GR" altLang="el-GR"/>
              <a:pPr>
                <a:defRPr/>
              </a:pPr>
              <a:t>‹#›</a:t>
            </a:fld>
            <a:endParaRPr lang="el-GR" altLang="el-GR"/>
          </a:p>
        </p:txBody>
      </p:sp>
    </p:spTree>
    <p:extLst>
      <p:ext uri="{BB962C8B-B14F-4D97-AF65-F5344CB8AC3E}">
        <p14:creationId xmlns:p14="http://schemas.microsoft.com/office/powerpoint/2010/main" val="3774714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lstStyle>
            <a:lvl1pPr>
              <a:defRPr sz="6000"/>
            </a:lvl1pPr>
          </a:lstStyle>
          <a:p>
            <a:r>
              <a:rPr lang="el-GR"/>
              <a:t>Στυλ κύριου τίτλου</a:t>
            </a: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2">
            <a:extLst>
              <a:ext uri="{FF2B5EF4-FFF2-40B4-BE49-F238E27FC236}">
                <a16:creationId xmlns:a16="http://schemas.microsoft.com/office/drawing/2014/main" id="{A3F0B58A-170D-414A-A595-F9D0C46F55A1}"/>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5" name="Rectangle 3">
            <a:extLst>
              <a:ext uri="{FF2B5EF4-FFF2-40B4-BE49-F238E27FC236}">
                <a16:creationId xmlns:a16="http://schemas.microsoft.com/office/drawing/2014/main" id="{6AE723EA-EA2D-440D-ACCA-B248388FC646}"/>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6" name="Rectangle 4">
            <a:extLst>
              <a:ext uri="{FF2B5EF4-FFF2-40B4-BE49-F238E27FC236}">
                <a16:creationId xmlns:a16="http://schemas.microsoft.com/office/drawing/2014/main" id="{FB136EF8-C915-4FE4-8DCD-770F514E1082}"/>
              </a:ext>
            </a:extLst>
          </p:cNvPr>
          <p:cNvSpPr>
            <a:spLocks noGrp="1" noChangeArrowheads="1"/>
          </p:cNvSpPr>
          <p:nvPr>
            <p:ph type="sldNum" idx="12"/>
          </p:nvPr>
        </p:nvSpPr>
        <p:spPr>
          <a:ln/>
        </p:spPr>
        <p:txBody>
          <a:bodyPr/>
          <a:lstStyle>
            <a:lvl1pPr>
              <a:defRPr/>
            </a:lvl1pPr>
          </a:lstStyle>
          <a:p>
            <a:pPr>
              <a:defRPr/>
            </a:pPr>
            <a:fld id="{725C616D-7A90-411F-A9B9-03674E37AACE}" type="slidenum">
              <a:rPr lang="el-GR" altLang="el-GR"/>
              <a:pPr>
                <a:defRPr/>
              </a:pPr>
              <a:t>‹#›</a:t>
            </a:fld>
            <a:endParaRPr lang="el-GR" altLang="el-GR"/>
          </a:p>
        </p:txBody>
      </p:sp>
    </p:spTree>
    <p:extLst>
      <p:ext uri="{BB962C8B-B14F-4D97-AF65-F5344CB8AC3E}">
        <p14:creationId xmlns:p14="http://schemas.microsoft.com/office/powerpoint/2010/main" val="3211877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4963"/>
            <a:ext cx="4037013" cy="4524375"/>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6613" y="1604963"/>
            <a:ext cx="4038600" cy="4524375"/>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2">
            <a:extLst>
              <a:ext uri="{FF2B5EF4-FFF2-40B4-BE49-F238E27FC236}">
                <a16:creationId xmlns:a16="http://schemas.microsoft.com/office/drawing/2014/main" id="{D6AC8AB3-8F88-4694-8728-61936CE141E8}"/>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6" name="Rectangle 3">
            <a:extLst>
              <a:ext uri="{FF2B5EF4-FFF2-40B4-BE49-F238E27FC236}">
                <a16:creationId xmlns:a16="http://schemas.microsoft.com/office/drawing/2014/main" id="{33EFD834-8999-4AAF-A40C-A994E971D693}"/>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7" name="Rectangle 4">
            <a:extLst>
              <a:ext uri="{FF2B5EF4-FFF2-40B4-BE49-F238E27FC236}">
                <a16:creationId xmlns:a16="http://schemas.microsoft.com/office/drawing/2014/main" id="{4B62C199-055A-4B8E-B804-6DFFBDA861E9}"/>
              </a:ext>
            </a:extLst>
          </p:cNvPr>
          <p:cNvSpPr>
            <a:spLocks noGrp="1" noChangeArrowheads="1"/>
          </p:cNvSpPr>
          <p:nvPr>
            <p:ph type="sldNum" idx="12"/>
          </p:nvPr>
        </p:nvSpPr>
        <p:spPr>
          <a:ln/>
        </p:spPr>
        <p:txBody>
          <a:bodyPr/>
          <a:lstStyle>
            <a:lvl1pPr>
              <a:defRPr/>
            </a:lvl1pPr>
          </a:lstStyle>
          <a:p>
            <a:pPr>
              <a:defRPr/>
            </a:pPr>
            <a:fld id="{BE7FED90-1043-4047-8FE5-80509FFF65C9}" type="slidenum">
              <a:rPr lang="el-GR" altLang="el-GR"/>
              <a:pPr>
                <a:defRPr/>
              </a:pPr>
              <a:t>‹#›</a:t>
            </a:fld>
            <a:endParaRPr lang="el-GR" altLang="el-GR"/>
          </a:p>
        </p:txBody>
      </p:sp>
    </p:spTree>
    <p:extLst>
      <p:ext uri="{BB962C8B-B14F-4D97-AF65-F5344CB8AC3E}">
        <p14:creationId xmlns:p14="http://schemas.microsoft.com/office/powerpoint/2010/main" val="2904605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2">
            <a:extLst>
              <a:ext uri="{FF2B5EF4-FFF2-40B4-BE49-F238E27FC236}">
                <a16:creationId xmlns:a16="http://schemas.microsoft.com/office/drawing/2014/main" id="{19096589-09A4-48A7-84BA-53E1951471C1}"/>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8" name="Rectangle 3">
            <a:extLst>
              <a:ext uri="{FF2B5EF4-FFF2-40B4-BE49-F238E27FC236}">
                <a16:creationId xmlns:a16="http://schemas.microsoft.com/office/drawing/2014/main" id="{F1E7F424-B246-4D9C-99D9-E7D297D4D667}"/>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9" name="Rectangle 4">
            <a:extLst>
              <a:ext uri="{FF2B5EF4-FFF2-40B4-BE49-F238E27FC236}">
                <a16:creationId xmlns:a16="http://schemas.microsoft.com/office/drawing/2014/main" id="{23F88649-3CBB-4855-AC11-C2EEDA256DBC}"/>
              </a:ext>
            </a:extLst>
          </p:cNvPr>
          <p:cNvSpPr>
            <a:spLocks noGrp="1" noChangeArrowheads="1"/>
          </p:cNvSpPr>
          <p:nvPr>
            <p:ph type="sldNum" idx="12"/>
          </p:nvPr>
        </p:nvSpPr>
        <p:spPr>
          <a:ln/>
        </p:spPr>
        <p:txBody>
          <a:bodyPr/>
          <a:lstStyle>
            <a:lvl1pPr>
              <a:defRPr/>
            </a:lvl1pPr>
          </a:lstStyle>
          <a:p>
            <a:pPr>
              <a:defRPr/>
            </a:pPr>
            <a:fld id="{68FA5174-DEB9-433C-A62E-34DF60EAB178}" type="slidenum">
              <a:rPr lang="el-GR" altLang="el-GR"/>
              <a:pPr>
                <a:defRPr/>
              </a:pPr>
              <a:t>‹#›</a:t>
            </a:fld>
            <a:endParaRPr lang="el-GR" altLang="el-GR"/>
          </a:p>
        </p:txBody>
      </p:sp>
    </p:spTree>
    <p:extLst>
      <p:ext uri="{BB962C8B-B14F-4D97-AF65-F5344CB8AC3E}">
        <p14:creationId xmlns:p14="http://schemas.microsoft.com/office/powerpoint/2010/main" val="1868500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2">
            <a:extLst>
              <a:ext uri="{FF2B5EF4-FFF2-40B4-BE49-F238E27FC236}">
                <a16:creationId xmlns:a16="http://schemas.microsoft.com/office/drawing/2014/main" id="{1C47CC17-3DA9-416D-96FE-09F8D339A6A5}"/>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4" name="Rectangle 3">
            <a:extLst>
              <a:ext uri="{FF2B5EF4-FFF2-40B4-BE49-F238E27FC236}">
                <a16:creationId xmlns:a16="http://schemas.microsoft.com/office/drawing/2014/main" id="{ABBD66C1-9D6B-488B-B9EB-AD32926705BB}"/>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5" name="Rectangle 4">
            <a:extLst>
              <a:ext uri="{FF2B5EF4-FFF2-40B4-BE49-F238E27FC236}">
                <a16:creationId xmlns:a16="http://schemas.microsoft.com/office/drawing/2014/main" id="{C8F94FE4-8F72-499E-A90E-36C9151DFB56}"/>
              </a:ext>
            </a:extLst>
          </p:cNvPr>
          <p:cNvSpPr>
            <a:spLocks noGrp="1" noChangeArrowheads="1"/>
          </p:cNvSpPr>
          <p:nvPr>
            <p:ph type="sldNum" idx="12"/>
          </p:nvPr>
        </p:nvSpPr>
        <p:spPr>
          <a:ln/>
        </p:spPr>
        <p:txBody>
          <a:bodyPr/>
          <a:lstStyle>
            <a:lvl1pPr>
              <a:defRPr/>
            </a:lvl1pPr>
          </a:lstStyle>
          <a:p>
            <a:pPr>
              <a:defRPr/>
            </a:pPr>
            <a:fld id="{9EEB2021-0B6C-4A76-ACD5-A9476EBFA615}" type="slidenum">
              <a:rPr lang="el-GR" altLang="el-GR"/>
              <a:pPr>
                <a:defRPr/>
              </a:pPr>
              <a:t>‹#›</a:t>
            </a:fld>
            <a:endParaRPr lang="el-GR" altLang="el-GR"/>
          </a:p>
        </p:txBody>
      </p:sp>
    </p:spTree>
    <p:extLst>
      <p:ext uri="{BB962C8B-B14F-4D97-AF65-F5344CB8AC3E}">
        <p14:creationId xmlns:p14="http://schemas.microsoft.com/office/powerpoint/2010/main" val="1778682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91655FD-AAD4-4C69-A46F-EC085225AAF3}"/>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3" name="Rectangle 3">
            <a:extLst>
              <a:ext uri="{FF2B5EF4-FFF2-40B4-BE49-F238E27FC236}">
                <a16:creationId xmlns:a16="http://schemas.microsoft.com/office/drawing/2014/main" id="{7DF5A7D2-1BA3-419E-9BB2-483E637611BD}"/>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4" name="Rectangle 4">
            <a:extLst>
              <a:ext uri="{FF2B5EF4-FFF2-40B4-BE49-F238E27FC236}">
                <a16:creationId xmlns:a16="http://schemas.microsoft.com/office/drawing/2014/main" id="{C88B6DE1-E3CE-474D-AA69-B575BFDDF79D}"/>
              </a:ext>
            </a:extLst>
          </p:cNvPr>
          <p:cNvSpPr>
            <a:spLocks noGrp="1" noChangeArrowheads="1"/>
          </p:cNvSpPr>
          <p:nvPr>
            <p:ph type="sldNum" idx="12"/>
          </p:nvPr>
        </p:nvSpPr>
        <p:spPr>
          <a:ln/>
        </p:spPr>
        <p:txBody>
          <a:bodyPr/>
          <a:lstStyle>
            <a:lvl1pPr>
              <a:defRPr/>
            </a:lvl1pPr>
          </a:lstStyle>
          <a:p>
            <a:pPr>
              <a:defRPr/>
            </a:pPr>
            <a:fld id="{7622B338-F5ED-4075-8356-DE4327686C5C}" type="slidenum">
              <a:rPr lang="el-GR" altLang="el-GR"/>
              <a:pPr>
                <a:defRPr/>
              </a:pPr>
              <a:t>‹#›</a:t>
            </a:fld>
            <a:endParaRPr lang="el-GR" altLang="el-GR"/>
          </a:p>
        </p:txBody>
      </p:sp>
    </p:spTree>
    <p:extLst>
      <p:ext uri="{BB962C8B-B14F-4D97-AF65-F5344CB8AC3E}">
        <p14:creationId xmlns:p14="http://schemas.microsoft.com/office/powerpoint/2010/main" val="1582474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lstStyle>
            <a:lvl1pPr>
              <a:defRPr sz="3200"/>
            </a:lvl1pPr>
          </a:lstStyle>
          <a:p>
            <a:r>
              <a:rPr lang="el-GR"/>
              <a:t>Στυλ κύριου τίτλου</a:t>
            </a: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2">
            <a:extLst>
              <a:ext uri="{FF2B5EF4-FFF2-40B4-BE49-F238E27FC236}">
                <a16:creationId xmlns:a16="http://schemas.microsoft.com/office/drawing/2014/main" id="{5EEBED1C-F983-4791-838C-26F22135890D}"/>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6" name="Rectangle 3">
            <a:extLst>
              <a:ext uri="{FF2B5EF4-FFF2-40B4-BE49-F238E27FC236}">
                <a16:creationId xmlns:a16="http://schemas.microsoft.com/office/drawing/2014/main" id="{3BB0634C-ACA8-41F5-9EEA-E4138E435652}"/>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7" name="Rectangle 4">
            <a:extLst>
              <a:ext uri="{FF2B5EF4-FFF2-40B4-BE49-F238E27FC236}">
                <a16:creationId xmlns:a16="http://schemas.microsoft.com/office/drawing/2014/main" id="{1E5B9253-8668-40C6-AC48-C33F374D980C}"/>
              </a:ext>
            </a:extLst>
          </p:cNvPr>
          <p:cNvSpPr>
            <a:spLocks noGrp="1" noChangeArrowheads="1"/>
          </p:cNvSpPr>
          <p:nvPr>
            <p:ph type="sldNum" idx="12"/>
          </p:nvPr>
        </p:nvSpPr>
        <p:spPr>
          <a:ln/>
        </p:spPr>
        <p:txBody>
          <a:bodyPr/>
          <a:lstStyle>
            <a:lvl1pPr>
              <a:defRPr/>
            </a:lvl1pPr>
          </a:lstStyle>
          <a:p>
            <a:pPr>
              <a:defRPr/>
            </a:pPr>
            <a:fld id="{D6E5BD85-4956-4D07-A5DA-A74C285675A3}" type="slidenum">
              <a:rPr lang="el-GR" altLang="el-GR"/>
              <a:pPr>
                <a:defRPr/>
              </a:pPr>
              <a:t>‹#›</a:t>
            </a:fld>
            <a:endParaRPr lang="el-GR" altLang="el-GR"/>
          </a:p>
        </p:txBody>
      </p:sp>
    </p:spTree>
    <p:extLst>
      <p:ext uri="{BB962C8B-B14F-4D97-AF65-F5344CB8AC3E}">
        <p14:creationId xmlns:p14="http://schemas.microsoft.com/office/powerpoint/2010/main" val="1308289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3">
            <a:extLst>
              <a:ext uri="{FF2B5EF4-FFF2-40B4-BE49-F238E27FC236}">
                <a16:creationId xmlns:a16="http://schemas.microsoft.com/office/drawing/2014/main" id="{7953E8CA-506A-4FDD-9484-C6146922E8C2}"/>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5" name="Rectangle 4">
            <a:extLst>
              <a:ext uri="{FF2B5EF4-FFF2-40B4-BE49-F238E27FC236}">
                <a16:creationId xmlns:a16="http://schemas.microsoft.com/office/drawing/2014/main" id="{BDF15221-6AD2-4F40-9DF2-0CCCD65944A6}"/>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6" name="Rectangle 5">
            <a:extLst>
              <a:ext uri="{FF2B5EF4-FFF2-40B4-BE49-F238E27FC236}">
                <a16:creationId xmlns:a16="http://schemas.microsoft.com/office/drawing/2014/main" id="{69D3CCB7-9C15-4B40-BEB4-30379C151081}"/>
              </a:ext>
            </a:extLst>
          </p:cNvPr>
          <p:cNvSpPr>
            <a:spLocks noGrp="1" noChangeArrowheads="1"/>
          </p:cNvSpPr>
          <p:nvPr>
            <p:ph type="sldNum" idx="12"/>
          </p:nvPr>
        </p:nvSpPr>
        <p:spPr>
          <a:ln/>
        </p:spPr>
        <p:txBody>
          <a:bodyPr/>
          <a:lstStyle>
            <a:lvl1pPr>
              <a:defRPr/>
            </a:lvl1pPr>
          </a:lstStyle>
          <a:p>
            <a:pPr>
              <a:defRPr/>
            </a:pPr>
            <a:fld id="{C26B6237-077A-43A1-94B3-BF7F57EF8E6D}" type="slidenum">
              <a:rPr lang="el-GR" altLang="el-GR"/>
              <a:pPr>
                <a:defRPr/>
              </a:pPr>
              <a:t>‹#›</a:t>
            </a:fld>
            <a:endParaRPr lang="el-GR" altLang="el-GR"/>
          </a:p>
        </p:txBody>
      </p:sp>
    </p:spTree>
    <p:extLst>
      <p:ext uri="{BB962C8B-B14F-4D97-AF65-F5344CB8AC3E}">
        <p14:creationId xmlns:p14="http://schemas.microsoft.com/office/powerpoint/2010/main" val="3768675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lstStyle>
            <a:lvl1pPr>
              <a:defRPr sz="3200"/>
            </a:lvl1pPr>
          </a:lstStyle>
          <a:p>
            <a:r>
              <a:rPr lang="el-GR"/>
              <a:t>Στυλ κύριου τίτλου</a:t>
            </a: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2">
            <a:extLst>
              <a:ext uri="{FF2B5EF4-FFF2-40B4-BE49-F238E27FC236}">
                <a16:creationId xmlns:a16="http://schemas.microsoft.com/office/drawing/2014/main" id="{D6F5A574-389F-4340-9AB1-B482A0D0003C}"/>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6" name="Rectangle 3">
            <a:extLst>
              <a:ext uri="{FF2B5EF4-FFF2-40B4-BE49-F238E27FC236}">
                <a16:creationId xmlns:a16="http://schemas.microsoft.com/office/drawing/2014/main" id="{CCDD82D3-26F5-4CE7-8F98-4B23C7EA701B}"/>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7" name="Rectangle 4">
            <a:extLst>
              <a:ext uri="{FF2B5EF4-FFF2-40B4-BE49-F238E27FC236}">
                <a16:creationId xmlns:a16="http://schemas.microsoft.com/office/drawing/2014/main" id="{D02890FC-7ADE-4796-9A80-C2C4E917AEDE}"/>
              </a:ext>
            </a:extLst>
          </p:cNvPr>
          <p:cNvSpPr>
            <a:spLocks noGrp="1" noChangeArrowheads="1"/>
          </p:cNvSpPr>
          <p:nvPr>
            <p:ph type="sldNum" idx="12"/>
          </p:nvPr>
        </p:nvSpPr>
        <p:spPr>
          <a:ln/>
        </p:spPr>
        <p:txBody>
          <a:bodyPr/>
          <a:lstStyle>
            <a:lvl1pPr>
              <a:defRPr/>
            </a:lvl1pPr>
          </a:lstStyle>
          <a:p>
            <a:pPr>
              <a:defRPr/>
            </a:pPr>
            <a:fld id="{FA438D54-C687-46DB-B424-32B0F74D9438}" type="slidenum">
              <a:rPr lang="el-GR" altLang="el-GR"/>
              <a:pPr>
                <a:defRPr/>
              </a:pPr>
              <a:t>‹#›</a:t>
            </a:fld>
            <a:endParaRPr lang="el-GR" altLang="el-GR"/>
          </a:p>
        </p:txBody>
      </p:sp>
    </p:spTree>
    <p:extLst>
      <p:ext uri="{BB962C8B-B14F-4D97-AF65-F5344CB8AC3E}">
        <p14:creationId xmlns:p14="http://schemas.microsoft.com/office/powerpoint/2010/main" val="3234540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2">
            <a:extLst>
              <a:ext uri="{FF2B5EF4-FFF2-40B4-BE49-F238E27FC236}">
                <a16:creationId xmlns:a16="http://schemas.microsoft.com/office/drawing/2014/main" id="{882A301F-26AF-42E7-88AB-9C9BD63C755F}"/>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5" name="Rectangle 3">
            <a:extLst>
              <a:ext uri="{FF2B5EF4-FFF2-40B4-BE49-F238E27FC236}">
                <a16:creationId xmlns:a16="http://schemas.microsoft.com/office/drawing/2014/main" id="{CE074C12-D7CB-47CB-994D-FC5288F6F10C}"/>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6" name="Rectangle 4">
            <a:extLst>
              <a:ext uri="{FF2B5EF4-FFF2-40B4-BE49-F238E27FC236}">
                <a16:creationId xmlns:a16="http://schemas.microsoft.com/office/drawing/2014/main" id="{D762B1D5-DEBB-4020-BE31-8AAED344400D}"/>
              </a:ext>
            </a:extLst>
          </p:cNvPr>
          <p:cNvSpPr>
            <a:spLocks noGrp="1" noChangeArrowheads="1"/>
          </p:cNvSpPr>
          <p:nvPr>
            <p:ph type="sldNum" idx="12"/>
          </p:nvPr>
        </p:nvSpPr>
        <p:spPr>
          <a:ln/>
        </p:spPr>
        <p:txBody>
          <a:bodyPr/>
          <a:lstStyle>
            <a:lvl1pPr>
              <a:defRPr/>
            </a:lvl1pPr>
          </a:lstStyle>
          <a:p>
            <a:pPr>
              <a:defRPr/>
            </a:pPr>
            <a:fld id="{B3BCA956-B993-4158-BD52-36F272FEB8E2}" type="slidenum">
              <a:rPr lang="el-GR" altLang="el-GR"/>
              <a:pPr>
                <a:defRPr/>
              </a:pPr>
              <a:t>‹#›</a:t>
            </a:fld>
            <a:endParaRPr lang="el-GR" altLang="el-GR"/>
          </a:p>
        </p:txBody>
      </p:sp>
    </p:spTree>
    <p:extLst>
      <p:ext uri="{BB962C8B-B14F-4D97-AF65-F5344CB8AC3E}">
        <p14:creationId xmlns:p14="http://schemas.microsoft.com/office/powerpoint/2010/main" val="741360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1604963"/>
            <a:ext cx="2055813" cy="452437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1604963"/>
            <a:ext cx="6019800" cy="452437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2">
            <a:extLst>
              <a:ext uri="{FF2B5EF4-FFF2-40B4-BE49-F238E27FC236}">
                <a16:creationId xmlns:a16="http://schemas.microsoft.com/office/drawing/2014/main" id="{1499D1CB-C78D-439C-988E-395732C46D67}"/>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5" name="Rectangle 3">
            <a:extLst>
              <a:ext uri="{FF2B5EF4-FFF2-40B4-BE49-F238E27FC236}">
                <a16:creationId xmlns:a16="http://schemas.microsoft.com/office/drawing/2014/main" id="{6C5AFD2C-DEDE-499A-9DBF-02FA16F1B040}"/>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6" name="Rectangle 4">
            <a:extLst>
              <a:ext uri="{FF2B5EF4-FFF2-40B4-BE49-F238E27FC236}">
                <a16:creationId xmlns:a16="http://schemas.microsoft.com/office/drawing/2014/main" id="{31A4B0AB-24F7-44F3-B222-68B949770AE0}"/>
              </a:ext>
            </a:extLst>
          </p:cNvPr>
          <p:cNvSpPr>
            <a:spLocks noGrp="1" noChangeArrowheads="1"/>
          </p:cNvSpPr>
          <p:nvPr>
            <p:ph type="sldNum" idx="12"/>
          </p:nvPr>
        </p:nvSpPr>
        <p:spPr>
          <a:ln/>
        </p:spPr>
        <p:txBody>
          <a:bodyPr/>
          <a:lstStyle>
            <a:lvl1pPr>
              <a:defRPr/>
            </a:lvl1pPr>
          </a:lstStyle>
          <a:p>
            <a:pPr>
              <a:defRPr/>
            </a:pPr>
            <a:fld id="{1CCFDB1E-6125-4A86-B3E3-6935C8FD4887}" type="slidenum">
              <a:rPr lang="el-GR" altLang="el-GR"/>
              <a:pPr>
                <a:defRPr/>
              </a:pPr>
              <a:t>‹#›</a:t>
            </a:fld>
            <a:endParaRPr lang="el-GR" altLang="el-GR"/>
          </a:p>
        </p:txBody>
      </p:sp>
    </p:spTree>
    <p:extLst>
      <p:ext uri="{BB962C8B-B14F-4D97-AF65-F5344CB8AC3E}">
        <p14:creationId xmlns:p14="http://schemas.microsoft.com/office/powerpoint/2010/main" val="3081182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a:xfrm>
            <a:off x="2701925" y="2043113"/>
            <a:ext cx="4799013" cy="1554162"/>
          </a:xfrm>
        </p:spPr>
        <p:txBody>
          <a:bodyPr/>
          <a:lstStyle/>
          <a:p>
            <a:r>
              <a:rPr lang="el-GR"/>
              <a:t>Στυλ κύριου τίτλου</a:t>
            </a:r>
          </a:p>
        </p:txBody>
      </p:sp>
      <p:sp>
        <p:nvSpPr>
          <p:cNvPr id="3" name="Rectangle 2">
            <a:extLst>
              <a:ext uri="{FF2B5EF4-FFF2-40B4-BE49-F238E27FC236}">
                <a16:creationId xmlns:a16="http://schemas.microsoft.com/office/drawing/2014/main" id="{89F8A90B-D27C-412F-9BE9-94DA2FE92AD6}"/>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4" name="Rectangle 3">
            <a:extLst>
              <a:ext uri="{FF2B5EF4-FFF2-40B4-BE49-F238E27FC236}">
                <a16:creationId xmlns:a16="http://schemas.microsoft.com/office/drawing/2014/main" id="{ED637E4D-B22E-4DD3-90CA-CF36434DA8F5}"/>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5" name="Rectangle 4">
            <a:extLst>
              <a:ext uri="{FF2B5EF4-FFF2-40B4-BE49-F238E27FC236}">
                <a16:creationId xmlns:a16="http://schemas.microsoft.com/office/drawing/2014/main" id="{951CC5BC-4D2A-4A8E-BA7E-73F4BEBB06E4}"/>
              </a:ext>
            </a:extLst>
          </p:cNvPr>
          <p:cNvSpPr>
            <a:spLocks noGrp="1" noChangeArrowheads="1"/>
          </p:cNvSpPr>
          <p:nvPr>
            <p:ph type="sldNum" idx="12"/>
          </p:nvPr>
        </p:nvSpPr>
        <p:spPr>
          <a:ln/>
        </p:spPr>
        <p:txBody>
          <a:bodyPr/>
          <a:lstStyle>
            <a:lvl1pPr>
              <a:defRPr/>
            </a:lvl1pPr>
          </a:lstStyle>
          <a:p>
            <a:pPr>
              <a:defRPr/>
            </a:pPr>
            <a:fld id="{D2644EC3-781C-4A90-8184-B97BC6DA080E}" type="slidenum">
              <a:rPr lang="el-GR" altLang="el-GR"/>
              <a:pPr>
                <a:defRPr/>
              </a:pPr>
              <a:t>‹#›</a:t>
            </a:fld>
            <a:endParaRPr lang="el-GR" altLang="el-GR"/>
          </a:p>
        </p:txBody>
      </p:sp>
    </p:spTree>
    <p:extLst>
      <p:ext uri="{BB962C8B-B14F-4D97-AF65-F5344CB8AC3E}">
        <p14:creationId xmlns:p14="http://schemas.microsoft.com/office/powerpoint/2010/main" val="409195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lstStyle>
            <a:lvl1pPr>
              <a:defRPr sz="6000"/>
            </a:lvl1pPr>
          </a:lstStyle>
          <a:p>
            <a:r>
              <a:rPr lang="el-GR"/>
              <a:t>Στυλ κύριου τίτλου</a:t>
            </a: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3">
            <a:extLst>
              <a:ext uri="{FF2B5EF4-FFF2-40B4-BE49-F238E27FC236}">
                <a16:creationId xmlns:a16="http://schemas.microsoft.com/office/drawing/2014/main" id="{11D24BF3-2802-445D-8E02-A0F5A2A85A31}"/>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5" name="Rectangle 4">
            <a:extLst>
              <a:ext uri="{FF2B5EF4-FFF2-40B4-BE49-F238E27FC236}">
                <a16:creationId xmlns:a16="http://schemas.microsoft.com/office/drawing/2014/main" id="{56C813D3-1FD3-4A0D-9D38-3F0680D96CF8}"/>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6" name="Rectangle 5">
            <a:extLst>
              <a:ext uri="{FF2B5EF4-FFF2-40B4-BE49-F238E27FC236}">
                <a16:creationId xmlns:a16="http://schemas.microsoft.com/office/drawing/2014/main" id="{FFFFE076-AED0-4D55-B684-7BF55BB2C3C6}"/>
              </a:ext>
            </a:extLst>
          </p:cNvPr>
          <p:cNvSpPr>
            <a:spLocks noGrp="1" noChangeArrowheads="1"/>
          </p:cNvSpPr>
          <p:nvPr>
            <p:ph type="sldNum" idx="12"/>
          </p:nvPr>
        </p:nvSpPr>
        <p:spPr>
          <a:ln/>
        </p:spPr>
        <p:txBody>
          <a:bodyPr/>
          <a:lstStyle>
            <a:lvl1pPr>
              <a:defRPr/>
            </a:lvl1pPr>
          </a:lstStyle>
          <a:p>
            <a:pPr>
              <a:defRPr/>
            </a:pPr>
            <a:fld id="{CD1C054D-01AA-43CF-84EC-5075692ADA8D}" type="slidenum">
              <a:rPr lang="el-GR" altLang="el-GR"/>
              <a:pPr>
                <a:defRPr/>
              </a:pPr>
              <a:t>‹#›</a:t>
            </a:fld>
            <a:endParaRPr lang="el-GR" altLang="el-GR"/>
          </a:p>
        </p:txBody>
      </p:sp>
    </p:spTree>
    <p:extLst>
      <p:ext uri="{BB962C8B-B14F-4D97-AF65-F5344CB8AC3E}">
        <p14:creationId xmlns:p14="http://schemas.microsoft.com/office/powerpoint/2010/main" val="1984148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2693988" y="1600200"/>
            <a:ext cx="3086100" cy="4524375"/>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5932488" y="1600200"/>
            <a:ext cx="3086100" cy="4524375"/>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3">
            <a:extLst>
              <a:ext uri="{FF2B5EF4-FFF2-40B4-BE49-F238E27FC236}">
                <a16:creationId xmlns:a16="http://schemas.microsoft.com/office/drawing/2014/main" id="{BC0678F1-FC1A-47F7-AD85-F6B76168829F}"/>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6" name="Rectangle 4">
            <a:extLst>
              <a:ext uri="{FF2B5EF4-FFF2-40B4-BE49-F238E27FC236}">
                <a16:creationId xmlns:a16="http://schemas.microsoft.com/office/drawing/2014/main" id="{5FDED529-4D8E-474D-9A49-F668AB50FB90}"/>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7" name="Rectangle 5">
            <a:extLst>
              <a:ext uri="{FF2B5EF4-FFF2-40B4-BE49-F238E27FC236}">
                <a16:creationId xmlns:a16="http://schemas.microsoft.com/office/drawing/2014/main" id="{273DCEE1-4EFB-4655-ABC5-2C93E89E0F75}"/>
              </a:ext>
            </a:extLst>
          </p:cNvPr>
          <p:cNvSpPr>
            <a:spLocks noGrp="1" noChangeArrowheads="1"/>
          </p:cNvSpPr>
          <p:nvPr>
            <p:ph type="sldNum" idx="12"/>
          </p:nvPr>
        </p:nvSpPr>
        <p:spPr>
          <a:ln/>
        </p:spPr>
        <p:txBody>
          <a:bodyPr/>
          <a:lstStyle>
            <a:lvl1pPr>
              <a:defRPr/>
            </a:lvl1pPr>
          </a:lstStyle>
          <a:p>
            <a:pPr>
              <a:defRPr/>
            </a:pPr>
            <a:fld id="{9A58845B-25B2-4BAD-80A7-10A85BBDDCD7}" type="slidenum">
              <a:rPr lang="el-GR" altLang="el-GR"/>
              <a:pPr>
                <a:defRPr/>
              </a:pPr>
              <a:t>‹#›</a:t>
            </a:fld>
            <a:endParaRPr lang="el-GR" altLang="el-GR"/>
          </a:p>
        </p:txBody>
      </p:sp>
    </p:spTree>
    <p:extLst>
      <p:ext uri="{BB962C8B-B14F-4D97-AF65-F5344CB8AC3E}">
        <p14:creationId xmlns:p14="http://schemas.microsoft.com/office/powerpoint/2010/main" val="41406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3">
            <a:extLst>
              <a:ext uri="{FF2B5EF4-FFF2-40B4-BE49-F238E27FC236}">
                <a16:creationId xmlns:a16="http://schemas.microsoft.com/office/drawing/2014/main" id="{37D23038-07B4-4A0F-9282-B1054CF6B764}"/>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8" name="Rectangle 4">
            <a:extLst>
              <a:ext uri="{FF2B5EF4-FFF2-40B4-BE49-F238E27FC236}">
                <a16:creationId xmlns:a16="http://schemas.microsoft.com/office/drawing/2014/main" id="{1EF2FA90-D974-4C7C-A2AF-5D9B79513D9E}"/>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9" name="Rectangle 5">
            <a:extLst>
              <a:ext uri="{FF2B5EF4-FFF2-40B4-BE49-F238E27FC236}">
                <a16:creationId xmlns:a16="http://schemas.microsoft.com/office/drawing/2014/main" id="{1C496B58-DC73-48E2-A944-90D4F031ACBD}"/>
              </a:ext>
            </a:extLst>
          </p:cNvPr>
          <p:cNvSpPr>
            <a:spLocks noGrp="1" noChangeArrowheads="1"/>
          </p:cNvSpPr>
          <p:nvPr>
            <p:ph type="sldNum" idx="12"/>
          </p:nvPr>
        </p:nvSpPr>
        <p:spPr>
          <a:ln/>
        </p:spPr>
        <p:txBody>
          <a:bodyPr/>
          <a:lstStyle>
            <a:lvl1pPr>
              <a:defRPr/>
            </a:lvl1pPr>
          </a:lstStyle>
          <a:p>
            <a:pPr>
              <a:defRPr/>
            </a:pPr>
            <a:fld id="{152BAC6E-CAC9-4E9B-ABCF-8C0D3B6139A2}" type="slidenum">
              <a:rPr lang="el-GR" altLang="el-GR"/>
              <a:pPr>
                <a:defRPr/>
              </a:pPr>
              <a:t>‹#›</a:t>
            </a:fld>
            <a:endParaRPr lang="el-GR" altLang="el-GR"/>
          </a:p>
        </p:txBody>
      </p:sp>
    </p:spTree>
    <p:extLst>
      <p:ext uri="{BB962C8B-B14F-4D97-AF65-F5344CB8AC3E}">
        <p14:creationId xmlns:p14="http://schemas.microsoft.com/office/powerpoint/2010/main" val="3942480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3">
            <a:extLst>
              <a:ext uri="{FF2B5EF4-FFF2-40B4-BE49-F238E27FC236}">
                <a16:creationId xmlns:a16="http://schemas.microsoft.com/office/drawing/2014/main" id="{A95BD3A2-C03D-4B04-B81E-5E2B888D2091}"/>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4" name="Rectangle 4">
            <a:extLst>
              <a:ext uri="{FF2B5EF4-FFF2-40B4-BE49-F238E27FC236}">
                <a16:creationId xmlns:a16="http://schemas.microsoft.com/office/drawing/2014/main" id="{70A650F0-0C42-4AB2-BF6B-4BCF947C7D00}"/>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5" name="Rectangle 5">
            <a:extLst>
              <a:ext uri="{FF2B5EF4-FFF2-40B4-BE49-F238E27FC236}">
                <a16:creationId xmlns:a16="http://schemas.microsoft.com/office/drawing/2014/main" id="{AE2CE6FD-E55C-42DA-BA42-79A6F15A57B2}"/>
              </a:ext>
            </a:extLst>
          </p:cNvPr>
          <p:cNvSpPr>
            <a:spLocks noGrp="1" noChangeArrowheads="1"/>
          </p:cNvSpPr>
          <p:nvPr>
            <p:ph type="sldNum" idx="12"/>
          </p:nvPr>
        </p:nvSpPr>
        <p:spPr>
          <a:ln/>
        </p:spPr>
        <p:txBody>
          <a:bodyPr/>
          <a:lstStyle>
            <a:lvl1pPr>
              <a:defRPr/>
            </a:lvl1pPr>
          </a:lstStyle>
          <a:p>
            <a:pPr>
              <a:defRPr/>
            </a:pPr>
            <a:fld id="{A0ECD8EF-2501-4EAA-88EF-C41DC2F09C0B}" type="slidenum">
              <a:rPr lang="el-GR" altLang="el-GR"/>
              <a:pPr>
                <a:defRPr/>
              </a:pPr>
              <a:t>‹#›</a:t>
            </a:fld>
            <a:endParaRPr lang="el-GR" altLang="el-GR"/>
          </a:p>
        </p:txBody>
      </p:sp>
    </p:spTree>
    <p:extLst>
      <p:ext uri="{BB962C8B-B14F-4D97-AF65-F5344CB8AC3E}">
        <p14:creationId xmlns:p14="http://schemas.microsoft.com/office/powerpoint/2010/main" val="188267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8C0017D-38C7-49BE-9C30-D473DC51A661}"/>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3" name="Rectangle 4">
            <a:extLst>
              <a:ext uri="{FF2B5EF4-FFF2-40B4-BE49-F238E27FC236}">
                <a16:creationId xmlns:a16="http://schemas.microsoft.com/office/drawing/2014/main" id="{07800885-A9E1-4441-8F6C-EFF513D795FA}"/>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4" name="Rectangle 5">
            <a:extLst>
              <a:ext uri="{FF2B5EF4-FFF2-40B4-BE49-F238E27FC236}">
                <a16:creationId xmlns:a16="http://schemas.microsoft.com/office/drawing/2014/main" id="{21446600-97B4-4E15-9C95-22A4445CB621}"/>
              </a:ext>
            </a:extLst>
          </p:cNvPr>
          <p:cNvSpPr>
            <a:spLocks noGrp="1" noChangeArrowheads="1"/>
          </p:cNvSpPr>
          <p:nvPr>
            <p:ph type="sldNum" idx="12"/>
          </p:nvPr>
        </p:nvSpPr>
        <p:spPr>
          <a:ln/>
        </p:spPr>
        <p:txBody>
          <a:bodyPr/>
          <a:lstStyle>
            <a:lvl1pPr>
              <a:defRPr/>
            </a:lvl1pPr>
          </a:lstStyle>
          <a:p>
            <a:pPr>
              <a:defRPr/>
            </a:pPr>
            <a:fld id="{0A66552F-6328-4AC2-B976-E1DDACF57729}" type="slidenum">
              <a:rPr lang="el-GR" altLang="el-GR"/>
              <a:pPr>
                <a:defRPr/>
              </a:pPr>
              <a:t>‹#›</a:t>
            </a:fld>
            <a:endParaRPr lang="el-GR" altLang="el-GR"/>
          </a:p>
        </p:txBody>
      </p:sp>
    </p:spTree>
    <p:extLst>
      <p:ext uri="{BB962C8B-B14F-4D97-AF65-F5344CB8AC3E}">
        <p14:creationId xmlns:p14="http://schemas.microsoft.com/office/powerpoint/2010/main" val="3607635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lstStyle>
            <a:lvl1pPr>
              <a:defRPr sz="3200"/>
            </a:lvl1pPr>
          </a:lstStyle>
          <a:p>
            <a:r>
              <a:rPr lang="el-GR"/>
              <a:t>Στυλ κύριου τίτλου</a:t>
            </a: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3">
            <a:extLst>
              <a:ext uri="{FF2B5EF4-FFF2-40B4-BE49-F238E27FC236}">
                <a16:creationId xmlns:a16="http://schemas.microsoft.com/office/drawing/2014/main" id="{6BE54EC3-D3BC-4EBE-98FB-5543D466C3EB}"/>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6" name="Rectangle 4">
            <a:extLst>
              <a:ext uri="{FF2B5EF4-FFF2-40B4-BE49-F238E27FC236}">
                <a16:creationId xmlns:a16="http://schemas.microsoft.com/office/drawing/2014/main" id="{AD248E0C-94B8-4C89-94DC-A7350CBDB7AB}"/>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7" name="Rectangle 5">
            <a:extLst>
              <a:ext uri="{FF2B5EF4-FFF2-40B4-BE49-F238E27FC236}">
                <a16:creationId xmlns:a16="http://schemas.microsoft.com/office/drawing/2014/main" id="{7FA92083-C2B9-4123-B86F-ACAD54CAF970}"/>
              </a:ext>
            </a:extLst>
          </p:cNvPr>
          <p:cNvSpPr>
            <a:spLocks noGrp="1" noChangeArrowheads="1"/>
          </p:cNvSpPr>
          <p:nvPr>
            <p:ph type="sldNum" idx="12"/>
          </p:nvPr>
        </p:nvSpPr>
        <p:spPr>
          <a:ln/>
        </p:spPr>
        <p:txBody>
          <a:bodyPr/>
          <a:lstStyle>
            <a:lvl1pPr>
              <a:defRPr/>
            </a:lvl1pPr>
          </a:lstStyle>
          <a:p>
            <a:pPr>
              <a:defRPr/>
            </a:pPr>
            <a:fld id="{503059CC-1315-441A-B900-B26C8BA73AEC}" type="slidenum">
              <a:rPr lang="el-GR" altLang="el-GR"/>
              <a:pPr>
                <a:defRPr/>
              </a:pPr>
              <a:t>‹#›</a:t>
            </a:fld>
            <a:endParaRPr lang="el-GR" altLang="el-GR"/>
          </a:p>
        </p:txBody>
      </p:sp>
    </p:spTree>
    <p:extLst>
      <p:ext uri="{BB962C8B-B14F-4D97-AF65-F5344CB8AC3E}">
        <p14:creationId xmlns:p14="http://schemas.microsoft.com/office/powerpoint/2010/main" val="326963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lstStyle>
            <a:lvl1pPr>
              <a:defRPr sz="3200"/>
            </a:lvl1pPr>
          </a:lstStyle>
          <a:p>
            <a:r>
              <a:rPr lang="el-GR"/>
              <a:t>Στυλ κύριου τίτλου</a:t>
            </a: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3">
            <a:extLst>
              <a:ext uri="{FF2B5EF4-FFF2-40B4-BE49-F238E27FC236}">
                <a16:creationId xmlns:a16="http://schemas.microsoft.com/office/drawing/2014/main" id="{048DFF81-6E15-461D-9B69-A48BAC393B79}"/>
              </a:ext>
            </a:extLst>
          </p:cNvPr>
          <p:cNvSpPr>
            <a:spLocks noGrp="1" noChangeArrowheads="1"/>
          </p:cNvSpPr>
          <p:nvPr>
            <p:ph type="dt" idx="10"/>
          </p:nvPr>
        </p:nvSpPr>
        <p:spPr>
          <a:ln/>
        </p:spPr>
        <p:txBody>
          <a:bodyPr/>
          <a:lstStyle>
            <a:lvl1pPr>
              <a:defRPr/>
            </a:lvl1pPr>
          </a:lstStyle>
          <a:p>
            <a:pPr>
              <a:defRPr/>
            </a:pPr>
            <a:endParaRPr lang="el-GR" altLang="el-GR"/>
          </a:p>
        </p:txBody>
      </p:sp>
      <p:sp>
        <p:nvSpPr>
          <p:cNvPr id="6" name="Rectangle 4">
            <a:extLst>
              <a:ext uri="{FF2B5EF4-FFF2-40B4-BE49-F238E27FC236}">
                <a16:creationId xmlns:a16="http://schemas.microsoft.com/office/drawing/2014/main" id="{AF8611CB-2ED7-4AD0-AEA3-B548BEB074B1}"/>
              </a:ext>
            </a:extLst>
          </p:cNvPr>
          <p:cNvSpPr>
            <a:spLocks noGrp="1" noChangeArrowheads="1"/>
          </p:cNvSpPr>
          <p:nvPr>
            <p:ph type="ftr" idx="11"/>
          </p:nvPr>
        </p:nvSpPr>
        <p:spPr>
          <a:ln/>
        </p:spPr>
        <p:txBody>
          <a:bodyPr/>
          <a:lstStyle>
            <a:lvl1pPr>
              <a:defRPr/>
            </a:lvl1pPr>
          </a:lstStyle>
          <a:p>
            <a:pPr>
              <a:defRPr/>
            </a:pPr>
            <a:r>
              <a:rPr lang="el-GR" altLang="el-GR"/>
              <a:t>Κ. Τσαγκαράκης</a:t>
            </a:r>
          </a:p>
        </p:txBody>
      </p:sp>
      <p:sp>
        <p:nvSpPr>
          <p:cNvPr id="7" name="Rectangle 5">
            <a:extLst>
              <a:ext uri="{FF2B5EF4-FFF2-40B4-BE49-F238E27FC236}">
                <a16:creationId xmlns:a16="http://schemas.microsoft.com/office/drawing/2014/main" id="{7C01DABC-2D57-4679-B846-4708EB0F45B9}"/>
              </a:ext>
            </a:extLst>
          </p:cNvPr>
          <p:cNvSpPr>
            <a:spLocks noGrp="1" noChangeArrowheads="1"/>
          </p:cNvSpPr>
          <p:nvPr>
            <p:ph type="sldNum" idx="12"/>
          </p:nvPr>
        </p:nvSpPr>
        <p:spPr>
          <a:ln/>
        </p:spPr>
        <p:txBody>
          <a:bodyPr/>
          <a:lstStyle>
            <a:lvl1pPr>
              <a:defRPr/>
            </a:lvl1pPr>
          </a:lstStyle>
          <a:p>
            <a:pPr>
              <a:defRPr/>
            </a:pPr>
            <a:fld id="{F536EEE8-9F4E-4F87-AED6-47893755CA4A}" type="slidenum">
              <a:rPr lang="el-GR" altLang="el-GR"/>
              <a:pPr>
                <a:defRPr/>
              </a:pPr>
              <a:t>‹#›</a:t>
            </a:fld>
            <a:endParaRPr lang="el-GR" altLang="el-GR"/>
          </a:p>
        </p:txBody>
      </p:sp>
    </p:spTree>
    <p:extLst>
      <p:ext uri="{BB962C8B-B14F-4D97-AF65-F5344CB8AC3E}">
        <p14:creationId xmlns:p14="http://schemas.microsoft.com/office/powerpoint/2010/main" val="59637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EE1ED22C-35F5-4A0F-A0EB-040A2FCB507B}"/>
              </a:ext>
            </a:extLst>
          </p:cNvPr>
          <p:cNvSpPr>
            <a:spLocks noGrp="1" noChangeArrowheads="1"/>
          </p:cNvSpPr>
          <p:nvPr>
            <p:ph type="title"/>
          </p:nvPr>
        </p:nvSpPr>
        <p:spPr bwMode="auto">
          <a:xfrm>
            <a:off x="2703513" y="-139700"/>
            <a:ext cx="6315075"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l-GR"/>
              <a:t>Κάντε κλικ εδώ για την επεξεργασία της μορφής του κειμένου του τίτλου</a:t>
            </a:r>
          </a:p>
        </p:txBody>
      </p:sp>
      <p:sp>
        <p:nvSpPr>
          <p:cNvPr id="1027" name="Rectangle 2">
            <a:extLst>
              <a:ext uri="{FF2B5EF4-FFF2-40B4-BE49-F238E27FC236}">
                <a16:creationId xmlns:a16="http://schemas.microsoft.com/office/drawing/2014/main" id="{2253C743-B54F-4633-8BB4-2B4D1C5EFF5C}"/>
              </a:ext>
            </a:extLst>
          </p:cNvPr>
          <p:cNvSpPr>
            <a:spLocks noGrp="1" noChangeArrowheads="1"/>
          </p:cNvSpPr>
          <p:nvPr>
            <p:ph type="body" idx="1"/>
          </p:nvPr>
        </p:nvSpPr>
        <p:spPr bwMode="auto">
          <a:xfrm>
            <a:off x="2693988" y="1600200"/>
            <a:ext cx="632460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l-GR"/>
              <a:t>Κάντε κλικ εδώ για την επεξεργασία της μορφής των κειμένων διάρθρωσης</a:t>
            </a:r>
          </a:p>
          <a:p>
            <a:pPr lvl="1"/>
            <a:r>
              <a:rPr lang="en-GB" altLang="el-GR"/>
              <a:t>Δεύτερο επίπεδο διάρθρωσης</a:t>
            </a:r>
          </a:p>
          <a:p>
            <a:pPr lvl="2"/>
            <a:r>
              <a:rPr lang="en-GB" altLang="el-GR"/>
              <a:t>Τρίτο επίπεδο διάρθρωσης</a:t>
            </a:r>
          </a:p>
          <a:p>
            <a:pPr lvl="3"/>
            <a:r>
              <a:rPr lang="en-GB" altLang="el-GR"/>
              <a:t>Τέταρτο επίπεδο διάρθρωσης</a:t>
            </a:r>
          </a:p>
          <a:p>
            <a:pPr lvl="4"/>
            <a:r>
              <a:rPr lang="en-GB" altLang="el-GR"/>
              <a:t>Πέμπτο επίπεδο διάρθρωσης</a:t>
            </a:r>
          </a:p>
          <a:p>
            <a:pPr lvl="4"/>
            <a:r>
              <a:rPr lang="en-GB" altLang="el-GR"/>
              <a:t>Έκτο επίπεδο διάρθρωσης</a:t>
            </a:r>
          </a:p>
          <a:p>
            <a:pPr lvl="4"/>
            <a:r>
              <a:rPr lang="en-GB" altLang="el-GR"/>
              <a:t>Έβδομο επίπεδο διάρθρωσης</a:t>
            </a:r>
          </a:p>
          <a:p>
            <a:pPr lvl="4"/>
            <a:r>
              <a:rPr lang="en-GB" altLang="el-GR"/>
              <a:t>Όγδοο επίπεδο διάρθρωσης</a:t>
            </a:r>
          </a:p>
          <a:p>
            <a:pPr lvl="4"/>
            <a:r>
              <a:rPr lang="en-GB" altLang="el-GR"/>
              <a:t>Ένατο επίπεδο διάρθρωσης</a:t>
            </a:r>
          </a:p>
        </p:txBody>
      </p:sp>
      <p:sp>
        <p:nvSpPr>
          <p:cNvPr id="2" name="Rectangle 3">
            <a:extLst>
              <a:ext uri="{FF2B5EF4-FFF2-40B4-BE49-F238E27FC236}">
                <a16:creationId xmlns:a16="http://schemas.microsoft.com/office/drawing/2014/main" id="{FFBC6E63-2B07-43FD-B004-C5CFF365C558}"/>
              </a:ext>
            </a:extLst>
          </p:cNvPr>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cs typeface="Arial" panose="020B0604020202020204" pitchFamily="34" charset="0"/>
              </a:defRPr>
            </a:lvl1pPr>
          </a:lstStyle>
          <a:p>
            <a:pPr>
              <a:defRPr/>
            </a:pPr>
            <a:endParaRPr lang="el-GR" altLang="el-GR"/>
          </a:p>
        </p:txBody>
      </p:sp>
      <p:sp>
        <p:nvSpPr>
          <p:cNvPr id="1028" name="Rectangle 4">
            <a:extLst>
              <a:ext uri="{FF2B5EF4-FFF2-40B4-BE49-F238E27FC236}">
                <a16:creationId xmlns:a16="http://schemas.microsoft.com/office/drawing/2014/main" id="{2B9545F4-1E3B-47B9-B90B-95FC3C716FA9}"/>
              </a:ext>
            </a:extLst>
          </p:cNvPr>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eaLnBrk="1" hangingPunct="1">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cs typeface="Arial" panose="020B0604020202020204" pitchFamily="34" charset="0"/>
              </a:defRPr>
            </a:lvl1pPr>
          </a:lstStyle>
          <a:p>
            <a:pPr>
              <a:defRPr/>
            </a:pPr>
            <a:r>
              <a:rPr lang="el-GR" altLang="el-GR"/>
              <a:t>Κ. Τσαγκαράκης</a:t>
            </a:r>
          </a:p>
        </p:txBody>
      </p:sp>
      <p:sp>
        <p:nvSpPr>
          <p:cNvPr id="1029" name="Rectangle 5">
            <a:extLst>
              <a:ext uri="{FF2B5EF4-FFF2-40B4-BE49-F238E27FC236}">
                <a16:creationId xmlns:a16="http://schemas.microsoft.com/office/drawing/2014/main" id="{AB73B870-751A-4D29-8BD1-51A4960D49CF}"/>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cs typeface="Arial" panose="020B0604020202020204" pitchFamily="34" charset="0"/>
              </a:defRPr>
            </a:lvl1pPr>
          </a:lstStyle>
          <a:p>
            <a:pPr>
              <a:defRPr/>
            </a:pPr>
            <a:fld id="{A0F09FC8-6608-4B86-828C-335BBA41968A}"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dt="0"/>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3200" kern="1200">
          <a:solidFill>
            <a:srgbClr val="E6FF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3200">
          <a:solidFill>
            <a:srgbClr val="E6FF00"/>
          </a:solidFill>
          <a:latin typeface="Arial" panose="020B0604020202020204" pitchFamily="34" charset="0"/>
          <a:ea typeface="Arial Unicode MS" panose="020B0604020202020204" pitchFamily="34" charset="-128"/>
          <a:cs typeface="Arial Unicode MS" panose="020B0604020202020204" pitchFamily="34" charset="-128"/>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3200">
          <a:solidFill>
            <a:srgbClr val="E6FF00"/>
          </a:solidFill>
          <a:latin typeface="Arial" panose="020B0604020202020204" pitchFamily="34" charset="0"/>
          <a:ea typeface="Arial Unicode MS" panose="020B0604020202020204" pitchFamily="34" charset="-128"/>
          <a:cs typeface="Arial Unicode MS" panose="020B0604020202020204" pitchFamily="34" charset="-128"/>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3200">
          <a:solidFill>
            <a:srgbClr val="E6FF00"/>
          </a:solidFill>
          <a:latin typeface="Arial" panose="020B0604020202020204" pitchFamily="34" charset="0"/>
          <a:ea typeface="Arial Unicode MS" panose="020B0604020202020204" pitchFamily="34" charset="-128"/>
          <a:cs typeface="Arial Unicode MS" panose="020B0604020202020204" pitchFamily="34" charset="-128"/>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3200">
          <a:solidFill>
            <a:srgbClr val="E6FF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l" defTabSz="449263" rtl="0" fontAlgn="base">
        <a:spcBef>
          <a:spcPct val="0"/>
        </a:spcBef>
        <a:spcAft>
          <a:spcPct val="0"/>
        </a:spcAft>
        <a:buClr>
          <a:srgbClr val="000000"/>
        </a:buClr>
        <a:buSzPct val="100000"/>
        <a:buFont typeface="Times New Roman" panose="02020603050405020304" pitchFamily="18" charset="0"/>
        <a:defRPr sz="3200">
          <a:solidFill>
            <a:srgbClr val="E6FF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l" defTabSz="449263" rtl="0" fontAlgn="base">
        <a:spcBef>
          <a:spcPct val="0"/>
        </a:spcBef>
        <a:spcAft>
          <a:spcPct val="0"/>
        </a:spcAft>
        <a:buClr>
          <a:srgbClr val="000000"/>
        </a:buClr>
        <a:buSzPct val="100000"/>
        <a:buFont typeface="Times New Roman" panose="02020603050405020304" pitchFamily="18" charset="0"/>
        <a:defRPr sz="3200">
          <a:solidFill>
            <a:srgbClr val="E6FF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l" defTabSz="449263" rtl="0" fontAlgn="base">
        <a:spcBef>
          <a:spcPct val="0"/>
        </a:spcBef>
        <a:spcAft>
          <a:spcPct val="0"/>
        </a:spcAft>
        <a:buClr>
          <a:srgbClr val="000000"/>
        </a:buClr>
        <a:buSzPct val="100000"/>
        <a:buFont typeface="Times New Roman" panose="02020603050405020304" pitchFamily="18" charset="0"/>
        <a:defRPr sz="3200">
          <a:solidFill>
            <a:srgbClr val="E6FF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l" defTabSz="449263" rtl="0" fontAlgn="base">
        <a:spcBef>
          <a:spcPct val="0"/>
        </a:spcBef>
        <a:spcAft>
          <a:spcPct val="0"/>
        </a:spcAft>
        <a:buClr>
          <a:srgbClr val="000000"/>
        </a:buClr>
        <a:buSzPct val="100000"/>
        <a:buFont typeface="Times New Roman" panose="02020603050405020304" pitchFamily="18" charset="0"/>
        <a:defRPr sz="3200">
          <a:solidFill>
            <a:srgbClr val="E6FF00"/>
          </a:solidFill>
          <a:latin typeface="Arial" panose="020B0604020202020204" pitchFamily="34" charset="0"/>
          <a:ea typeface="Arial Unicode MS" panose="020B0604020202020204" pitchFamily="34" charset="-128"/>
          <a:cs typeface="Arial Unicode MS" panose="020B0604020202020204" pitchFamily="34" charset="-128"/>
        </a:defRPr>
      </a:lvl9pPr>
    </p:titleStyle>
    <p:bodyStyle>
      <a:lvl1pPr marL="342900" indent="-3429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4pPr>
      <a:lvl5pPr marL="20574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BA245F22-9070-4373-8940-163D2A829F8E}"/>
              </a:ext>
            </a:extLst>
          </p:cNvPr>
          <p:cNvSpPr>
            <a:spLocks noGrp="1" noChangeArrowheads="1"/>
          </p:cNvSpPr>
          <p:nvPr>
            <p:ph type="title"/>
          </p:nvPr>
        </p:nvSpPr>
        <p:spPr bwMode="auto">
          <a:xfrm>
            <a:off x="2701925" y="2043113"/>
            <a:ext cx="4799013" cy="15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l-GR"/>
              <a:t>Κάντε κλικ εδώ για την επεξεργασία της μορφής του κειμένου του τίτλου</a:t>
            </a:r>
          </a:p>
        </p:txBody>
      </p:sp>
      <p:sp>
        <p:nvSpPr>
          <p:cNvPr id="2" name="Rectangle 2">
            <a:extLst>
              <a:ext uri="{FF2B5EF4-FFF2-40B4-BE49-F238E27FC236}">
                <a16:creationId xmlns:a16="http://schemas.microsoft.com/office/drawing/2014/main" id="{541B073B-C182-4CF4-A294-BD543DE6A4A6}"/>
              </a:ext>
            </a:extLst>
          </p:cNvPr>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
                <a:srgbClr val="000000"/>
              </a:buClr>
              <a:buSzPct val="100000"/>
              <a:buFont typeface="Times New Roman" panose="02020603050405020304" pitchFamily="18" charset="0"/>
              <a:buNone/>
              <a:tabLst>
                <a:tab pos="723900" algn="l"/>
                <a:tab pos="1447800" algn="l"/>
              </a:tabLst>
              <a:defRPr sz="1400">
                <a:solidFill>
                  <a:srgbClr val="000000"/>
                </a:solidFill>
                <a:latin typeface="Times New Roman" panose="02020603050405020304" pitchFamily="18" charset="0"/>
                <a:cs typeface="Arial" panose="020B0604020202020204" pitchFamily="34" charset="0"/>
              </a:defRPr>
            </a:lvl1pPr>
          </a:lstStyle>
          <a:p>
            <a:pPr>
              <a:defRPr/>
            </a:pPr>
            <a:endParaRPr lang="el-GR" altLang="el-GR"/>
          </a:p>
        </p:txBody>
      </p:sp>
      <p:sp>
        <p:nvSpPr>
          <p:cNvPr id="2051" name="Rectangle 3">
            <a:extLst>
              <a:ext uri="{FF2B5EF4-FFF2-40B4-BE49-F238E27FC236}">
                <a16:creationId xmlns:a16="http://schemas.microsoft.com/office/drawing/2014/main" id="{7D1CD46F-A7D8-4450-99EB-6B529CD5C4DF}"/>
              </a:ext>
            </a:extLst>
          </p:cNvPr>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eaLnBrk="1" hangingPunct="1">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cs typeface="Arial" panose="020B0604020202020204" pitchFamily="34" charset="0"/>
              </a:defRPr>
            </a:lvl1pPr>
          </a:lstStyle>
          <a:p>
            <a:pPr>
              <a:defRPr/>
            </a:pPr>
            <a:r>
              <a:rPr lang="el-GR" altLang="el-GR"/>
              <a:t>Κ. Τσαγκαράκης</a:t>
            </a:r>
          </a:p>
        </p:txBody>
      </p:sp>
      <p:sp>
        <p:nvSpPr>
          <p:cNvPr id="2052" name="Rectangle 4">
            <a:extLst>
              <a:ext uri="{FF2B5EF4-FFF2-40B4-BE49-F238E27FC236}">
                <a16:creationId xmlns:a16="http://schemas.microsoft.com/office/drawing/2014/main" id="{B0B2294C-C1FF-4652-B7D7-F88862B98F0F}"/>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panose="02020603050405020304" pitchFamily="18" charset="0"/>
              <a:buNone/>
              <a:tabLst>
                <a:tab pos="723900" algn="l"/>
                <a:tab pos="1447800" algn="l"/>
              </a:tabLst>
              <a:defRPr sz="1400">
                <a:solidFill>
                  <a:srgbClr val="000000"/>
                </a:solidFill>
                <a:latin typeface="Times New Roman" panose="02020603050405020304" pitchFamily="18" charset="0"/>
                <a:cs typeface="Arial" panose="020B0604020202020204" pitchFamily="34" charset="0"/>
              </a:defRPr>
            </a:lvl1pPr>
          </a:lstStyle>
          <a:p>
            <a:pPr>
              <a:defRPr/>
            </a:pPr>
            <a:fld id="{3025EB5E-FD8F-4EE7-99B3-4B75495CC77D}" type="slidenum">
              <a:rPr lang="el-GR" altLang="el-GR"/>
              <a:pPr>
                <a:defRPr/>
              </a:pPr>
              <a:t>‹#›</a:t>
            </a:fld>
            <a:endParaRPr lang="el-GR" altLang="el-GR"/>
          </a:p>
        </p:txBody>
      </p:sp>
      <p:sp>
        <p:nvSpPr>
          <p:cNvPr id="2054" name="Rectangle 5">
            <a:extLst>
              <a:ext uri="{FF2B5EF4-FFF2-40B4-BE49-F238E27FC236}">
                <a16:creationId xmlns:a16="http://schemas.microsoft.com/office/drawing/2014/main" id="{68019090-6717-4C70-97B4-3816A82E20A5}"/>
              </a:ext>
            </a:extLst>
          </p:cNvPr>
          <p:cNvSpPr>
            <a:spLocks noGrp="1" noChangeArrowheads="1"/>
          </p:cNvSpPr>
          <p:nvPr>
            <p:ph type="body" idx="1"/>
          </p:nvPr>
        </p:nvSpPr>
        <p:spPr bwMode="auto">
          <a:xfrm>
            <a:off x="457200" y="1604963"/>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l-GR"/>
              <a:t>Κάντε κλικ εδώ για την επεξεργασία της μορφής των κειμένων διάρθρωσης</a:t>
            </a:r>
          </a:p>
          <a:p>
            <a:pPr lvl="1"/>
            <a:r>
              <a:rPr lang="en-GB" altLang="el-GR"/>
              <a:t>Δεύτερο επίπεδο διάρθρωσης</a:t>
            </a:r>
          </a:p>
          <a:p>
            <a:pPr lvl="2"/>
            <a:r>
              <a:rPr lang="en-GB" altLang="el-GR"/>
              <a:t>Τρίτο επίπεδο διάρθρωσης</a:t>
            </a:r>
          </a:p>
          <a:p>
            <a:pPr lvl="3"/>
            <a:r>
              <a:rPr lang="en-GB" altLang="el-GR"/>
              <a:t>Τέταρτο επίπεδο διάρθρωσης</a:t>
            </a:r>
          </a:p>
          <a:p>
            <a:pPr lvl="4"/>
            <a:r>
              <a:rPr lang="en-GB" altLang="el-GR"/>
              <a:t>Πέμπτο επίπεδο διάρθρωσης</a:t>
            </a:r>
          </a:p>
          <a:p>
            <a:pPr lvl="4"/>
            <a:r>
              <a:rPr lang="en-GB" altLang="el-GR"/>
              <a:t>Έκτο επίπεδο διάρθρωσης</a:t>
            </a:r>
          </a:p>
          <a:p>
            <a:pPr lvl="4"/>
            <a:r>
              <a:rPr lang="en-GB" altLang="el-GR"/>
              <a:t>Έβδομο επίπεδο διάρθρωσης</a:t>
            </a:r>
          </a:p>
          <a:p>
            <a:pPr lvl="4"/>
            <a:r>
              <a:rPr lang="en-GB" altLang="el-GR"/>
              <a:t>Όγδοο επίπεδο διάρθρωσης</a:t>
            </a:r>
          </a:p>
          <a:p>
            <a:pPr lvl="4"/>
            <a:r>
              <a:rPr lang="en-GB" altLang="el-GR"/>
              <a:t>Ένατο επίπεδο διάρθρωσης</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3200" kern="1200">
          <a:solidFill>
            <a:srgbClr val="FFFFFF"/>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l" defTabSz="449263" rtl="0" fontAlgn="base">
        <a:spcBef>
          <a:spcPct val="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l" defTabSz="449263" rtl="0" fontAlgn="base">
        <a:spcBef>
          <a:spcPct val="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l" defTabSz="449263" rtl="0" fontAlgn="base">
        <a:spcBef>
          <a:spcPct val="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l" defTabSz="449263" rtl="0" fontAlgn="base">
        <a:spcBef>
          <a:spcPct val="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p:titleStyle>
    <p:bodyStyle>
      <a:lvl1pPr marL="342900" indent="-3429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4pPr>
      <a:lvl5pPr marL="20574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tQAZeTf-j-8" TargetMode="Externa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916;&#953;&#945;&#966;&#940;&#957;&#949;&#953;&#945; 15"/><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916;&#953;&#945;&#966;&#940;&#957;&#949;&#953;&#945; 17"/><Relationship Id="rId4" Type="http://schemas.openxmlformats.org/officeDocument/2006/relationships/hyperlink" Target="#&#916;&#953;&#945;&#966;&#940;&#957;&#949;&#953;&#945; 16"/></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hyperlink" Target="#&#916;&#953;&#945;&#966;&#940;&#957;&#949;&#953;&#945; 4"/><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916;&#953;&#945;&#966;&#940;&#957;&#949;&#953;&#945; 13"/><Relationship Id="rId5" Type="http://schemas.openxmlformats.org/officeDocument/2006/relationships/hyperlink" Target="#&#916;&#953;&#945;&#966;&#940;&#957;&#949;&#953;&#945; 11"/><Relationship Id="rId4" Type="http://schemas.openxmlformats.org/officeDocument/2006/relationships/hyperlink" Target="#&#916;&#953;&#945;&#966;&#940;&#957;&#949;&#953;&#945; 10"/></Relationships>
</file>

<file path=ppt/slides/_rels/slide4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916;&#953;&#945;&#966;&#940;&#957;&#949;&#953;&#945; 20"/><Relationship Id="rId7" Type="http://schemas.openxmlformats.org/officeDocument/2006/relationships/hyperlink" Target="#&#916;&#953;&#945;&#966;&#940;&#957;&#949;&#953;&#945; 22"/><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916;&#953;&#945;&#966;&#940;&#957;&#949;&#953;&#945; 23"/><Relationship Id="rId5" Type="http://schemas.openxmlformats.org/officeDocument/2006/relationships/hyperlink" Target="#&#916;&#953;&#945;&#966;&#940;&#957;&#949;&#953;&#945; 24"/><Relationship Id="rId4" Type="http://schemas.openxmlformats.org/officeDocument/2006/relationships/hyperlink" Target="#&#916;&#953;&#945;&#966;&#940;&#957;&#949;&#953;&#945; 21"/></Relationships>
</file>

<file path=ppt/slides/_rels/slide4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4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43.xml"/><Relationship Id="rId7"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6C2A337-FD65-446C-A51E-609851635748}"/>
              </a:ext>
            </a:extLst>
          </p:cNvPr>
          <p:cNvSpPr>
            <a:spLocks noChangeArrowheads="1"/>
          </p:cNvSpPr>
          <p:nvPr/>
        </p:nvSpPr>
        <p:spPr bwMode="auto">
          <a:xfrm>
            <a:off x="1258888" y="2133600"/>
            <a:ext cx="7345362" cy="233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defRPr/>
            </a:pPr>
            <a:r>
              <a:rPr lang="en-GB" altLang="el-GR" sz="4400">
                <a:effectLst>
                  <a:outerShdw blurRad="38100" dist="38100" dir="2700000" algn="tl">
                    <a:srgbClr val="C0C0C0"/>
                  </a:outerShdw>
                </a:effectLst>
              </a:rPr>
              <a:t>ΟΡΓΑΝΩΣΗ &amp; ΛΕΙΤΟΥΡΓΙΑ ΤΟΥΡΙΣΤΙΚΟΥ ΓΡΑΦΕΙΟΥ</a:t>
            </a:r>
          </a:p>
        </p:txBody>
      </p:sp>
      <p:sp>
        <p:nvSpPr>
          <p:cNvPr id="4100" name="Rectangle 3">
            <a:extLst>
              <a:ext uri="{FF2B5EF4-FFF2-40B4-BE49-F238E27FC236}">
                <a16:creationId xmlns:a16="http://schemas.microsoft.com/office/drawing/2014/main" id="{3E2DFFF3-415F-434F-8159-B58F2F59FD53}"/>
              </a:ext>
            </a:extLst>
          </p:cNvPr>
          <p:cNvSpPr>
            <a:spLocks noGrp="1" noChangeArrowheads="1"/>
          </p:cNvSpPr>
          <p:nvPr>
            <p:ph type="subTitle" idx="4294967295"/>
          </p:nvPr>
        </p:nvSpPr>
        <p:spPr>
          <a:xfrm>
            <a:off x="2819400" y="5102225"/>
            <a:ext cx="2971800" cy="1755775"/>
          </a:xfrm>
        </p:spPr>
        <p:txBody>
          <a:bodyPr lIns="90000" tIns="46800" rIns="90000" bIns="46800"/>
          <a:lstStyle/>
          <a:p>
            <a:pPr marL="0" indent="0" algn="ctr" eaLnBrk="1" hangingPunct="1">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l-GR"/>
              <a:t>Κ. Τσαγκαράκης</a:t>
            </a:r>
          </a:p>
        </p:txBody>
      </p:sp>
      <p:sp>
        <p:nvSpPr>
          <p:cNvPr id="6" name="Text Box 3">
            <a:extLst>
              <a:ext uri="{FF2B5EF4-FFF2-40B4-BE49-F238E27FC236}">
                <a16:creationId xmlns:a16="http://schemas.microsoft.com/office/drawing/2014/main" id="{91FEF6BE-D87A-4F00-BA5D-2A0C98C89ACF}"/>
              </a:ext>
            </a:extLst>
          </p:cNvPr>
          <p:cNvSpPr txBox="1">
            <a:spLocks noChangeArrowheads="1"/>
          </p:cNvSpPr>
          <p:nvPr/>
        </p:nvSpPr>
        <p:spPr bwMode="auto">
          <a:xfrm>
            <a:off x="1517650" y="295275"/>
            <a:ext cx="63373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lr>
                <a:schemeClr val="tx1"/>
              </a:buClr>
              <a:buSzPct val="100000"/>
              <a:buChar char="•"/>
              <a:defRPr sz="2400">
                <a:solidFill>
                  <a:schemeClr val="tx1"/>
                </a:solidFill>
                <a:latin typeface="Arial" panose="020B0604020202020204" pitchFamily="34" charset="0"/>
              </a:defRPr>
            </a:lvl1pPr>
            <a:lvl2pPr indent="-285750">
              <a:spcBef>
                <a:spcPct val="20000"/>
              </a:spcBef>
              <a:buClr>
                <a:schemeClr val="tx1"/>
              </a:buClr>
              <a:buSzPct val="100000"/>
              <a:buChar char="–"/>
              <a:defRPr sz="2000">
                <a:solidFill>
                  <a:schemeClr val="tx1"/>
                </a:solidFill>
                <a:latin typeface="Arial" panose="020B0604020202020204" pitchFamily="34" charset="0"/>
              </a:defRPr>
            </a:lvl2pPr>
            <a:lvl3pPr indent="-228600">
              <a:spcBef>
                <a:spcPct val="20000"/>
              </a:spcBef>
              <a:buClr>
                <a:schemeClr val="tx1"/>
              </a:buClr>
              <a:buSzPct val="100000"/>
              <a:buChar char="•"/>
              <a:defRPr sz="2000">
                <a:solidFill>
                  <a:schemeClr val="tx1"/>
                </a:solidFill>
                <a:latin typeface="Arial" panose="020B0604020202020204" pitchFamily="34" charset="0"/>
              </a:defRPr>
            </a:lvl3pPr>
            <a:lvl4pPr indent="-228600">
              <a:spcBef>
                <a:spcPct val="20000"/>
              </a:spcBef>
              <a:buClr>
                <a:schemeClr val="tx1"/>
              </a:buClr>
              <a:buSzPct val="100000"/>
              <a:buChar char="–"/>
              <a:defRPr sz="2000">
                <a:solidFill>
                  <a:schemeClr val="tx1"/>
                </a:solidFill>
                <a:latin typeface="Arial" panose="020B0604020202020204" pitchFamily="34" charset="0"/>
              </a:defRPr>
            </a:lvl4pPr>
            <a:lvl5pPr indent="-228600">
              <a:spcBef>
                <a:spcPct val="20000"/>
              </a:spcBef>
              <a:buClr>
                <a:schemeClr val="tx1"/>
              </a:buClr>
              <a:buSzPct val="100000"/>
              <a:buChar char="»"/>
              <a:defRPr sz="2000">
                <a:solidFill>
                  <a:schemeClr val="tx1"/>
                </a:solidFill>
                <a:latin typeface="Arial" panose="020B0604020202020204" pitchFamily="34" charset="0"/>
              </a:defRPr>
            </a:lvl5pPr>
            <a:lvl6pPr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algn="ctr" defTabSz="914400" eaLnBrk="1" hangingPunct="1">
              <a:spcBef>
                <a:spcPts val="1125"/>
              </a:spcBef>
              <a:buClrTx/>
              <a:buSzTx/>
              <a:buFontTx/>
              <a:buNone/>
            </a:pPr>
            <a:r>
              <a:rPr lang="el-GR" altLang="el-GR" sz="1800" dirty="0">
                <a:solidFill>
                  <a:srgbClr val="FFFFFF"/>
                </a:solidFill>
                <a:ea typeface="+mn-ea"/>
                <a:cs typeface="Arial" panose="020B0604020202020204" pitchFamily="34" charset="0"/>
              </a:rPr>
              <a:t>Τμήμα: Στέλεχος Διοίκησης και Οργάνωσης στον Τομέα του Τουρισμού (ΣΔΟΤ)</a:t>
            </a:r>
            <a:endParaRPr lang="en-US" altLang="el-GR" sz="1800" dirty="0">
              <a:solidFill>
                <a:srgbClr val="FFFFFF"/>
              </a:solidFill>
              <a:ea typeface="+mn-ea"/>
              <a:cs typeface="Arial" panose="020B0604020202020204" pitchFamily="34" charset="0"/>
            </a:endParaRPr>
          </a:p>
          <a:p>
            <a:pPr algn="ctr" defTabSz="914400" eaLnBrk="1" hangingPunct="1">
              <a:spcBef>
                <a:spcPts val="1125"/>
              </a:spcBef>
              <a:buClrTx/>
              <a:buSzTx/>
              <a:buFontTx/>
              <a:buNone/>
            </a:pPr>
            <a:r>
              <a:rPr lang="el-GR" altLang="el-GR" sz="1800" dirty="0">
                <a:solidFill>
                  <a:srgbClr val="FFFFFF"/>
                </a:solidFill>
                <a:ea typeface="+mn-ea"/>
                <a:cs typeface="Arial" panose="020B0604020202020204" pitchFamily="34" charset="0"/>
              </a:rPr>
              <a:t>΄Εξάμηνο: Ά</a:t>
            </a:r>
            <a:endParaRPr lang="en-US" altLang="el-GR" sz="1800" dirty="0">
              <a:solidFill>
                <a:srgbClr val="FFFFFF"/>
              </a:solidFill>
              <a:ea typeface="+mn-ea"/>
              <a:cs typeface="Arial" panose="020B0604020202020204" pitchFamily="34" charset="0"/>
            </a:endParaRPr>
          </a:p>
        </p:txBody>
      </p:sp>
      <p:sp>
        <p:nvSpPr>
          <p:cNvPr id="3" name="Θέση υποσέλιδου 2">
            <a:extLst>
              <a:ext uri="{FF2B5EF4-FFF2-40B4-BE49-F238E27FC236}">
                <a16:creationId xmlns:a16="http://schemas.microsoft.com/office/drawing/2014/main" id="{E34ED3BD-E839-4B31-AD51-8841168E5B87}"/>
              </a:ext>
            </a:extLst>
          </p:cNvPr>
          <p:cNvSpPr>
            <a:spLocks noGrp="1"/>
          </p:cNvSpPr>
          <p:nvPr>
            <p:ph type="ftr" idx="11"/>
          </p:nvPr>
        </p:nvSpPr>
        <p:spPr/>
        <p:txBody>
          <a:bodyPr/>
          <a:lstStyle/>
          <a:p>
            <a:pPr>
              <a:defRPr/>
            </a:pPr>
            <a:r>
              <a:rPr lang="el-GR" altLang="el-GR"/>
              <a:t>Κ. Τσαγκαράκης</a:t>
            </a:r>
          </a:p>
        </p:txBody>
      </p:sp>
      <p:sp>
        <p:nvSpPr>
          <p:cNvPr id="4" name="Θέση αριθμού διαφάνειας 3">
            <a:extLst>
              <a:ext uri="{FF2B5EF4-FFF2-40B4-BE49-F238E27FC236}">
                <a16:creationId xmlns:a16="http://schemas.microsoft.com/office/drawing/2014/main" id="{F307898F-91D0-482B-9415-A2B8E16E1E4D}"/>
              </a:ext>
            </a:extLst>
          </p:cNvPr>
          <p:cNvSpPr>
            <a:spLocks noGrp="1"/>
          </p:cNvSpPr>
          <p:nvPr>
            <p:ph type="sldNum" idx="12"/>
          </p:nvPr>
        </p:nvSpPr>
        <p:spPr/>
        <p:txBody>
          <a:bodyPr/>
          <a:lstStyle/>
          <a:p>
            <a:pPr>
              <a:defRPr/>
            </a:pPr>
            <a:fld id="{D2644EC3-781C-4A90-8184-B97BC6DA080E}" type="slidenum">
              <a:rPr lang="el-GR" altLang="el-GR" smtClean="0"/>
              <a:pPr>
                <a:defRPr/>
              </a:pPr>
              <a:t>1</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0E723AF6-F879-4CE8-869A-E78F154C4EF8}"/>
              </a:ext>
            </a:extLst>
          </p:cNvPr>
          <p:cNvSpPr>
            <a:spLocks noGrp="1" noChangeArrowheads="1"/>
          </p:cNvSpPr>
          <p:nvPr>
            <p:ph type="title"/>
          </p:nvPr>
        </p:nvSpPr>
        <p:spPr>
          <a:xfrm>
            <a:off x="630238" y="365125"/>
            <a:ext cx="7886700" cy="61595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a:t>
            </a:r>
            <a:r>
              <a:rPr lang="en-US" altLang="el-GR"/>
              <a:t>: OAG</a:t>
            </a:r>
          </a:p>
        </p:txBody>
      </p:sp>
      <p:sp>
        <p:nvSpPr>
          <p:cNvPr id="20483" name="Θέση κειμένου 3">
            <a:extLst>
              <a:ext uri="{FF2B5EF4-FFF2-40B4-BE49-F238E27FC236}">
                <a16:creationId xmlns:a16="http://schemas.microsoft.com/office/drawing/2014/main" id="{71C2526C-7D4D-42A9-90AA-0CF3C7643DFE}"/>
              </a:ext>
            </a:extLst>
          </p:cNvPr>
          <p:cNvSpPr>
            <a:spLocks noGrp="1" noChangeArrowheads="1"/>
          </p:cNvSpPr>
          <p:nvPr>
            <p:ph type="body" sz="quarter" idx="3"/>
          </p:nvPr>
        </p:nvSpPr>
        <p:spPr>
          <a:xfrm>
            <a:off x="250825" y="971550"/>
            <a:ext cx="8410575" cy="615950"/>
          </a:xfrm>
        </p:spPr>
        <p:txBody>
          <a:bodyPr/>
          <a:lstStyle/>
          <a:p>
            <a:r>
              <a:rPr lang="en-US" altLang="el-GR"/>
              <a:t>OAG:</a:t>
            </a:r>
            <a:r>
              <a:rPr lang="el-GR" altLang="el-GR"/>
              <a:t> αεροδρόμια της Νέας Υόρκης</a:t>
            </a:r>
            <a:endParaRPr lang="en-US" altLang="el-GR"/>
          </a:p>
        </p:txBody>
      </p:sp>
      <p:pic>
        <p:nvPicPr>
          <p:cNvPr id="7" name="Θέση περιεχομένου 6">
            <a:extLst>
              <a:ext uri="{FF2B5EF4-FFF2-40B4-BE49-F238E27FC236}">
                <a16:creationId xmlns:a16="http://schemas.microsoft.com/office/drawing/2014/main" id="{B1F6FF95-7EDC-4512-8857-165555B39C8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9062" y="1700808"/>
            <a:ext cx="7848872" cy="4911874"/>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Ορθογώνιο 1">
            <a:extLst>
              <a:ext uri="{FF2B5EF4-FFF2-40B4-BE49-F238E27FC236}">
                <a16:creationId xmlns:a16="http://schemas.microsoft.com/office/drawing/2014/main" id="{D9DC6BC3-D9BF-4061-B710-9BC17DE7F8BE}"/>
              </a:ext>
            </a:extLst>
          </p:cNvPr>
          <p:cNvSpPr/>
          <p:nvPr/>
        </p:nvSpPr>
        <p:spPr bwMode="auto">
          <a:xfrm rot="1002008">
            <a:off x="2273300" y="4121150"/>
            <a:ext cx="1871663" cy="595313"/>
          </a:xfrm>
          <a:prstGeom prst="rect">
            <a:avLst/>
          </a:prstGeom>
          <a:noFill/>
          <a:ln w="76200" cap="flat" cmpd="sng" algn="ctr">
            <a:solidFill>
              <a:schemeClr val="accent6"/>
            </a:solidFill>
            <a:prstDash val="solid"/>
            <a:round/>
            <a:headEnd type="none" w="med" len="med"/>
            <a:tailEnd type="none" w="med" len="med"/>
          </a:ln>
          <a:effectLst/>
          <a:extLst/>
        </p:spPr>
        <p:txBody>
          <a:bodyPr/>
          <a:lstStyle/>
          <a:p>
            <a:pPr eaLnBrk="1" hangingPunct="1">
              <a:buClr>
                <a:srgbClr val="000000"/>
              </a:buClr>
              <a:buSzPct val="100000"/>
              <a:buFont typeface="Times New Roman" panose="02020603050405020304" pitchFamily="18" charset="0"/>
              <a:buNone/>
              <a:defRPr/>
            </a:pPr>
            <a:endParaRPr lang="en-US"/>
          </a:p>
        </p:txBody>
      </p:sp>
      <p:sp>
        <p:nvSpPr>
          <p:cNvPr id="6" name="Ορθογώνιο 5">
            <a:extLst>
              <a:ext uri="{FF2B5EF4-FFF2-40B4-BE49-F238E27FC236}">
                <a16:creationId xmlns:a16="http://schemas.microsoft.com/office/drawing/2014/main" id="{D7D3207B-C38D-4F80-8521-10A0B7BF39C1}"/>
              </a:ext>
            </a:extLst>
          </p:cNvPr>
          <p:cNvSpPr/>
          <p:nvPr/>
        </p:nvSpPr>
        <p:spPr bwMode="auto">
          <a:xfrm rot="1002008">
            <a:off x="4618038" y="5033963"/>
            <a:ext cx="2508250" cy="512762"/>
          </a:xfrm>
          <a:prstGeom prst="rect">
            <a:avLst/>
          </a:prstGeom>
          <a:noFill/>
          <a:ln w="76200" cap="flat" cmpd="sng" algn="ctr">
            <a:solidFill>
              <a:schemeClr val="accent6"/>
            </a:solidFill>
            <a:prstDash val="solid"/>
            <a:round/>
            <a:headEnd type="none" w="med" len="med"/>
            <a:tailEnd type="none" w="med" len="med"/>
          </a:ln>
          <a:effectLst/>
          <a:extLst/>
        </p:spPr>
        <p:txBody>
          <a:bodyPr/>
          <a:lstStyle/>
          <a:p>
            <a:pPr eaLnBrk="1" hangingPunct="1">
              <a:buClr>
                <a:srgbClr val="000000"/>
              </a:buClr>
              <a:buSzPct val="100000"/>
              <a:buFont typeface="Times New Roman" panose="02020603050405020304" pitchFamily="18" charset="0"/>
              <a:buNone/>
              <a:defRPr/>
            </a:pPr>
            <a:endParaRPr lang="en-US"/>
          </a:p>
        </p:txBody>
      </p:sp>
      <p:sp>
        <p:nvSpPr>
          <p:cNvPr id="8" name="Ορθογώνιο 7">
            <a:extLst>
              <a:ext uri="{FF2B5EF4-FFF2-40B4-BE49-F238E27FC236}">
                <a16:creationId xmlns:a16="http://schemas.microsoft.com/office/drawing/2014/main" id="{14A8D67C-BE27-47B0-B3F9-3FB6A1F72A46}"/>
              </a:ext>
            </a:extLst>
          </p:cNvPr>
          <p:cNvSpPr/>
          <p:nvPr/>
        </p:nvSpPr>
        <p:spPr bwMode="auto">
          <a:xfrm rot="1002008">
            <a:off x="5653088" y="3571875"/>
            <a:ext cx="2517775" cy="587375"/>
          </a:xfrm>
          <a:prstGeom prst="rect">
            <a:avLst/>
          </a:prstGeom>
          <a:noFill/>
          <a:ln w="76200" cap="flat" cmpd="sng" algn="ctr">
            <a:solidFill>
              <a:schemeClr val="accent6"/>
            </a:solidFill>
            <a:prstDash val="solid"/>
            <a:round/>
            <a:headEnd type="none" w="med" len="med"/>
            <a:tailEnd type="none" w="med" len="med"/>
          </a:ln>
          <a:effectLst/>
          <a:extLst/>
        </p:spPr>
        <p:txBody>
          <a:bodyPr/>
          <a:lstStyle/>
          <a:p>
            <a:pPr eaLnBrk="1" hangingPunct="1">
              <a:buClr>
                <a:srgbClr val="000000"/>
              </a:buClr>
              <a:buSzPct val="100000"/>
              <a:buFont typeface="Times New Roman" panose="02020603050405020304" pitchFamily="18" charset="0"/>
              <a:buNone/>
              <a:defRPr/>
            </a:pPr>
            <a:endParaRPr lang="en-US"/>
          </a:p>
        </p:txBody>
      </p:sp>
      <p:sp>
        <p:nvSpPr>
          <p:cNvPr id="9" name="Ορθογώνιο 8">
            <a:extLst>
              <a:ext uri="{FF2B5EF4-FFF2-40B4-BE49-F238E27FC236}">
                <a16:creationId xmlns:a16="http://schemas.microsoft.com/office/drawing/2014/main" id="{31D2EAF2-6681-406A-8F51-6D85B178A765}"/>
              </a:ext>
            </a:extLst>
          </p:cNvPr>
          <p:cNvSpPr/>
          <p:nvPr/>
        </p:nvSpPr>
        <p:spPr bwMode="auto">
          <a:xfrm rot="1002008">
            <a:off x="4878388" y="4173538"/>
            <a:ext cx="1873250" cy="519112"/>
          </a:xfrm>
          <a:prstGeom prst="rect">
            <a:avLst/>
          </a:prstGeom>
          <a:noFill/>
          <a:ln w="76200" cap="flat" cmpd="sng" algn="ctr">
            <a:solidFill>
              <a:schemeClr val="accent6"/>
            </a:solidFill>
            <a:prstDash val="solid"/>
            <a:round/>
            <a:headEnd type="none" w="med" len="med"/>
            <a:tailEnd type="none" w="med" len="med"/>
          </a:ln>
          <a:effectLst/>
          <a:extLst/>
        </p:spPr>
        <p:txBody>
          <a:bodyPr/>
          <a:lstStyle/>
          <a:p>
            <a:pPr eaLnBrk="1" hangingPunct="1">
              <a:buClr>
                <a:srgbClr val="000000"/>
              </a:buClr>
              <a:buSzPct val="100000"/>
              <a:buFont typeface="Times New Roman" panose="02020603050405020304" pitchFamily="18" charset="0"/>
              <a:buNone/>
              <a:defRPr/>
            </a:pPr>
            <a:endParaRPr lang="en-US"/>
          </a:p>
        </p:txBody>
      </p:sp>
      <p:sp>
        <p:nvSpPr>
          <p:cNvPr id="3" name="Θέση υποσέλιδου 2">
            <a:extLst>
              <a:ext uri="{FF2B5EF4-FFF2-40B4-BE49-F238E27FC236}">
                <a16:creationId xmlns:a16="http://schemas.microsoft.com/office/drawing/2014/main" id="{8D937C51-F128-43FE-881E-F16CB23963E3}"/>
              </a:ext>
            </a:extLst>
          </p:cNvPr>
          <p:cNvSpPr>
            <a:spLocks noGrp="1"/>
          </p:cNvSpPr>
          <p:nvPr>
            <p:ph type="ftr" idx="11"/>
          </p:nvPr>
        </p:nvSpPr>
        <p:spPr/>
        <p:txBody>
          <a:bodyPr/>
          <a:lstStyle/>
          <a:p>
            <a:pPr>
              <a:defRPr/>
            </a:pPr>
            <a:r>
              <a:rPr lang="el-GR" altLang="el-GR"/>
              <a:t>Κ. Τσαγκαράκης</a:t>
            </a:r>
          </a:p>
        </p:txBody>
      </p:sp>
      <p:sp>
        <p:nvSpPr>
          <p:cNvPr id="4" name="Θέση αριθμού διαφάνειας 3">
            <a:extLst>
              <a:ext uri="{FF2B5EF4-FFF2-40B4-BE49-F238E27FC236}">
                <a16:creationId xmlns:a16="http://schemas.microsoft.com/office/drawing/2014/main" id="{640ABA21-384A-4DDE-A5A5-FF3C227EFEC7}"/>
              </a:ext>
            </a:extLst>
          </p:cNvPr>
          <p:cNvSpPr>
            <a:spLocks noGrp="1"/>
          </p:cNvSpPr>
          <p:nvPr>
            <p:ph type="sldNum" idx="12"/>
          </p:nvPr>
        </p:nvSpPr>
        <p:spPr/>
        <p:txBody>
          <a:bodyPr/>
          <a:lstStyle/>
          <a:p>
            <a:pPr>
              <a:defRPr/>
            </a:pPr>
            <a:fld id="{152BAC6E-CAC9-4E9B-ABCF-8C0D3B6139A2}" type="slidenum">
              <a:rPr lang="el-GR" altLang="el-GR" smtClean="0"/>
              <a:pPr>
                <a:defRPr/>
              </a:pPr>
              <a:t>10</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B92A9ECA-06F3-43BF-86EB-F89478FA7A04}"/>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a:t>
            </a:r>
            <a:r>
              <a:rPr lang="en-US" altLang="el-GR"/>
              <a:t>: OAG</a:t>
            </a:r>
          </a:p>
        </p:txBody>
      </p:sp>
      <p:sp>
        <p:nvSpPr>
          <p:cNvPr id="22531" name="Rectangle 2">
            <a:extLst>
              <a:ext uri="{FF2B5EF4-FFF2-40B4-BE49-F238E27FC236}">
                <a16:creationId xmlns:a16="http://schemas.microsoft.com/office/drawing/2014/main" id="{A4DF8E78-08F6-480E-93D5-E62FE73F5359}"/>
              </a:ext>
            </a:extLst>
          </p:cNvPr>
          <p:cNvSpPr>
            <a:spLocks noGrp="1" noChangeArrowheads="1"/>
          </p:cNvSpPr>
          <p:nvPr>
            <p:ph type="body" idx="4294967295"/>
          </p:nvPr>
        </p:nvSpPr>
        <p:spPr>
          <a:xfrm>
            <a:off x="2693988" y="1600200"/>
            <a:ext cx="6326187" cy="4525963"/>
          </a:xfrm>
        </p:spPr>
        <p:txBody>
          <a:bodyPr/>
          <a:lstStyle/>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Διαφορές ωρών από χώρα σε χώρα, σύμφωνα με την ώρα </a:t>
            </a:r>
            <a:r>
              <a:rPr lang="en-US" altLang="el-GR"/>
              <a:t>Greenwich (International Time Calculator) </a:t>
            </a:r>
          </a:p>
        </p:txBody>
      </p:sp>
      <p:sp>
        <p:nvSpPr>
          <p:cNvPr id="2" name="Θέση υποσέλιδου 1">
            <a:extLst>
              <a:ext uri="{FF2B5EF4-FFF2-40B4-BE49-F238E27FC236}">
                <a16:creationId xmlns:a16="http://schemas.microsoft.com/office/drawing/2014/main" id="{48DF309A-33A2-40DD-AD49-FD010022E689}"/>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EEE50477-26AE-48EB-AFD8-CBB01B37CC13}"/>
              </a:ext>
            </a:extLst>
          </p:cNvPr>
          <p:cNvSpPr>
            <a:spLocks noGrp="1"/>
          </p:cNvSpPr>
          <p:nvPr>
            <p:ph type="sldNum" idx="12"/>
          </p:nvPr>
        </p:nvSpPr>
        <p:spPr/>
        <p:txBody>
          <a:bodyPr/>
          <a:lstStyle/>
          <a:p>
            <a:pPr>
              <a:defRPr/>
            </a:pPr>
            <a:fld id="{C26B6237-077A-43A1-94B3-BF7F57EF8E6D}" type="slidenum">
              <a:rPr lang="el-GR" altLang="el-GR" smtClean="0"/>
              <a:pPr>
                <a:defRPr/>
              </a:pPr>
              <a:t>11</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2F0F6CB3-ABBF-4DEA-9021-7B559464D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3" t="24801" r="14563" b="2751"/>
          <a:stretch/>
        </p:blipFill>
        <p:spPr bwMode="auto">
          <a:xfrm>
            <a:off x="827584" y="905312"/>
            <a:ext cx="7607802" cy="5832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1">
            <a:extLst>
              <a:ext uri="{FF2B5EF4-FFF2-40B4-BE49-F238E27FC236}">
                <a16:creationId xmlns:a16="http://schemas.microsoft.com/office/drawing/2014/main" id="{C0275843-E529-4EBD-B3EE-58520B7BE0C0}"/>
              </a:ext>
            </a:extLst>
          </p:cNvPr>
          <p:cNvSpPr txBox="1">
            <a:spLocks noChangeArrowheads="1"/>
          </p:cNvSpPr>
          <p:nvPr/>
        </p:nvSpPr>
        <p:spPr bwMode="auto">
          <a:xfrm>
            <a:off x="179388" y="274638"/>
            <a:ext cx="8840787" cy="633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spcBef>
                <a:spcPct val="0"/>
              </a:spcBef>
            </a:pPr>
            <a:r>
              <a:rPr lang="el-GR" altLang="el-GR" sz="3200">
                <a:solidFill>
                  <a:srgbClr val="E6FF00"/>
                </a:solidFill>
              </a:rPr>
              <a:t>Τρέχουσα ώρα ανά τον κόσμο</a:t>
            </a:r>
            <a:endParaRPr lang="en-US" altLang="el-GR" sz="3200">
              <a:solidFill>
                <a:srgbClr val="E6FF00"/>
              </a:solidFill>
            </a:endParaRPr>
          </a:p>
        </p:txBody>
      </p:sp>
      <p:sp>
        <p:nvSpPr>
          <p:cNvPr id="2" name="Θέση υποσέλιδου 1">
            <a:extLst>
              <a:ext uri="{FF2B5EF4-FFF2-40B4-BE49-F238E27FC236}">
                <a16:creationId xmlns:a16="http://schemas.microsoft.com/office/drawing/2014/main" id="{C8ABBEC2-D053-4083-B64C-CD1AEDAFFABE}"/>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1A2019C8-4674-4B86-963B-31B13FA5B2E6}"/>
              </a:ext>
            </a:extLst>
          </p:cNvPr>
          <p:cNvSpPr>
            <a:spLocks noGrp="1"/>
          </p:cNvSpPr>
          <p:nvPr>
            <p:ph type="sldNum" idx="12"/>
          </p:nvPr>
        </p:nvSpPr>
        <p:spPr/>
        <p:txBody>
          <a:bodyPr/>
          <a:lstStyle/>
          <a:p>
            <a:pPr>
              <a:defRPr/>
            </a:pPr>
            <a:fld id="{C26B6237-077A-43A1-94B3-BF7F57EF8E6D}" type="slidenum">
              <a:rPr lang="el-GR" altLang="el-GR" smtClean="0"/>
              <a:pPr>
                <a:defRPr/>
              </a:pPr>
              <a:t>12</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A3CDBBD3-4E12-474C-A306-3C0D019458D6}"/>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a:t>
            </a:r>
            <a:r>
              <a:rPr lang="en-US" altLang="el-GR"/>
              <a:t>: OAG</a:t>
            </a:r>
          </a:p>
        </p:txBody>
      </p:sp>
      <p:sp>
        <p:nvSpPr>
          <p:cNvPr id="26627" name="Rectangle 2">
            <a:extLst>
              <a:ext uri="{FF2B5EF4-FFF2-40B4-BE49-F238E27FC236}">
                <a16:creationId xmlns:a16="http://schemas.microsoft.com/office/drawing/2014/main" id="{B044B9EE-B62C-425E-BA48-002A8CBCCFE3}"/>
              </a:ext>
            </a:extLst>
          </p:cNvPr>
          <p:cNvSpPr>
            <a:spLocks noGrp="1" noChangeArrowheads="1"/>
          </p:cNvSpPr>
          <p:nvPr>
            <p:ph type="body" idx="4294967295"/>
          </p:nvPr>
        </p:nvSpPr>
        <p:spPr>
          <a:xfrm>
            <a:off x="2693988" y="1600200"/>
            <a:ext cx="6326187" cy="4525963"/>
          </a:xfrm>
        </p:spPr>
        <p:txBody>
          <a:bodyPr/>
          <a:lstStyle/>
          <a:p>
            <a:pPr marL="341313" indent="-34131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Διευθύνσεις Αεροπορικών Εταιρειών σε όλες τις πόλεις του κόσμου, </a:t>
            </a:r>
          </a:p>
          <a:p>
            <a:pPr marL="341313" indent="-34131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Πλάνο καθισμάτων του αεροσκάφους.</a:t>
            </a:r>
          </a:p>
        </p:txBody>
      </p:sp>
      <p:sp>
        <p:nvSpPr>
          <p:cNvPr id="2" name="Θέση υποσέλιδου 1">
            <a:extLst>
              <a:ext uri="{FF2B5EF4-FFF2-40B4-BE49-F238E27FC236}">
                <a16:creationId xmlns:a16="http://schemas.microsoft.com/office/drawing/2014/main" id="{6E88240D-0016-4AC9-A898-BAED04995508}"/>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DE32EC03-9683-4A92-ACDA-EF494168A254}"/>
              </a:ext>
            </a:extLst>
          </p:cNvPr>
          <p:cNvSpPr>
            <a:spLocks noGrp="1"/>
          </p:cNvSpPr>
          <p:nvPr>
            <p:ph type="sldNum" idx="12"/>
          </p:nvPr>
        </p:nvSpPr>
        <p:spPr/>
        <p:txBody>
          <a:bodyPr/>
          <a:lstStyle/>
          <a:p>
            <a:pPr>
              <a:defRPr/>
            </a:pPr>
            <a:fld id="{C26B6237-077A-43A1-94B3-BF7F57EF8E6D}" type="slidenum">
              <a:rPr lang="el-GR" altLang="el-GR" smtClean="0"/>
              <a:pPr>
                <a:defRPr/>
              </a:pPr>
              <a:t>13</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CE7E97CC-4FFE-4B57-B6AB-16685AD73F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6" t="23750" r="9051" b="4851"/>
          <a:stretch/>
        </p:blipFill>
        <p:spPr bwMode="auto">
          <a:xfrm>
            <a:off x="107504" y="1196752"/>
            <a:ext cx="8933228" cy="5328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Oval 2">
            <a:extLst>
              <a:ext uri="{FF2B5EF4-FFF2-40B4-BE49-F238E27FC236}">
                <a16:creationId xmlns:a16="http://schemas.microsoft.com/office/drawing/2014/main" id="{CA0D779E-D854-4034-9B14-090310C8771C}"/>
              </a:ext>
            </a:extLst>
          </p:cNvPr>
          <p:cNvSpPr>
            <a:spLocks noChangeArrowheads="1"/>
          </p:cNvSpPr>
          <p:nvPr/>
        </p:nvSpPr>
        <p:spPr bwMode="auto">
          <a:xfrm>
            <a:off x="5364163" y="1219200"/>
            <a:ext cx="2743200" cy="1676400"/>
          </a:xfrm>
          <a:prstGeom prst="ellipse">
            <a:avLst/>
          </a:prstGeom>
          <a:noFill/>
          <a:ln w="57150">
            <a:solidFill>
              <a:srgbClr val="000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8676" name="AutoShape 3">
            <a:hlinkClick r:id="rId4" action="ppaction://hlinksldjump"/>
            <a:extLst>
              <a:ext uri="{FF2B5EF4-FFF2-40B4-BE49-F238E27FC236}">
                <a16:creationId xmlns:a16="http://schemas.microsoft.com/office/drawing/2014/main" id="{DA79BFF6-4F91-45A6-9EC9-2ED52737B1DE}"/>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8677" name="Rectangle 1">
            <a:extLst>
              <a:ext uri="{FF2B5EF4-FFF2-40B4-BE49-F238E27FC236}">
                <a16:creationId xmlns:a16="http://schemas.microsoft.com/office/drawing/2014/main" id="{87B64022-2A4C-4525-9991-F3BBBDE62E60}"/>
              </a:ext>
            </a:extLst>
          </p:cNvPr>
          <p:cNvSpPr txBox="1">
            <a:spLocks noChangeArrowheads="1"/>
          </p:cNvSpPr>
          <p:nvPr/>
        </p:nvSpPr>
        <p:spPr bwMode="auto">
          <a:xfrm>
            <a:off x="250825" y="274638"/>
            <a:ext cx="876935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spcBef>
                <a:spcPct val="0"/>
              </a:spcBef>
            </a:pPr>
            <a:r>
              <a:rPr lang="el-GR" altLang="el-GR" sz="3200">
                <a:solidFill>
                  <a:srgbClr val="E6FF00"/>
                </a:solidFill>
              </a:rPr>
              <a:t>Ταξιδιωτικοί Οδηγοί</a:t>
            </a:r>
            <a:r>
              <a:rPr lang="en-US" altLang="el-GR" sz="3200">
                <a:solidFill>
                  <a:srgbClr val="E6FF00"/>
                </a:solidFill>
              </a:rPr>
              <a:t>: OAG</a:t>
            </a:r>
            <a:r>
              <a:rPr lang="el-GR" altLang="el-GR" sz="3200">
                <a:solidFill>
                  <a:srgbClr val="E6FF00"/>
                </a:solidFill>
              </a:rPr>
              <a:t>: Πλάνο καθισμάτων του αεροσκάφους.</a:t>
            </a:r>
          </a:p>
        </p:txBody>
      </p:sp>
      <p:sp>
        <p:nvSpPr>
          <p:cNvPr id="2" name="Θέση υποσέλιδου 1">
            <a:extLst>
              <a:ext uri="{FF2B5EF4-FFF2-40B4-BE49-F238E27FC236}">
                <a16:creationId xmlns:a16="http://schemas.microsoft.com/office/drawing/2014/main" id="{AF328540-BCFD-4BA3-B160-FC7E8049C756}"/>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36774032-3E2E-4A4B-8BAE-2E7DDC85219F}"/>
              </a:ext>
            </a:extLst>
          </p:cNvPr>
          <p:cNvSpPr>
            <a:spLocks noGrp="1"/>
          </p:cNvSpPr>
          <p:nvPr>
            <p:ph type="sldNum" idx="12"/>
          </p:nvPr>
        </p:nvSpPr>
        <p:spPr/>
        <p:txBody>
          <a:bodyPr/>
          <a:lstStyle/>
          <a:p>
            <a:pPr>
              <a:defRPr/>
            </a:pPr>
            <a:fld id="{C26B6237-077A-43A1-94B3-BF7F57EF8E6D}" type="slidenum">
              <a:rPr lang="el-GR" altLang="el-GR" smtClean="0"/>
              <a:pPr>
                <a:defRPr/>
              </a:pPr>
              <a:t>14</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FB10F9BA-83C5-4FB4-B180-C5887FD184BE}"/>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 ΤΙΜ</a:t>
            </a:r>
          </a:p>
        </p:txBody>
      </p:sp>
      <p:sp>
        <p:nvSpPr>
          <p:cNvPr id="30723" name="Rectangle 2">
            <a:extLst>
              <a:ext uri="{FF2B5EF4-FFF2-40B4-BE49-F238E27FC236}">
                <a16:creationId xmlns:a16="http://schemas.microsoft.com/office/drawing/2014/main" id="{59D1390D-8C62-45F1-B6AB-A3E37BF319F9}"/>
              </a:ext>
            </a:extLst>
          </p:cNvPr>
          <p:cNvSpPr>
            <a:spLocks noGrp="1" noChangeArrowheads="1"/>
          </p:cNvSpPr>
          <p:nvPr>
            <p:ph type="body" idx="4294967295"/>
          </p:nvPr>
        </p:nvSpPr>
        <p:spPr>
          <a:xfrm>
            <a:off x="2693988" y="1600200"/>
            <a:ext cx="6326187" cy="4573588"/>
          </a:xfrm>
        </p:spPr>
        <p:txBody>
          <a:bodyPr/>
          <a:lstStyle/>
          <a:p>
            <a:pPr marL="341313" indent="-341313" eaLnBrk="1" hangingPunct="1">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Οδηγός που εκδίδεται από την ΙΑΤΑ και περιέχει πληροφορίες για τις νομότυπες διαδικασίες που απαιτούνται πριν την αναχώρηση του πελάτη και αφορούν:</a:t>
            </a:r>
          </a:p>
          <a:p>
            <a:pPr marL="341313" indent="-341313" eaLnBrk="1" hangingPunct="1">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Διαβατήρια, </a:t>
            </a:r>
          </a:p>
          <a:p>
            <a:pPr marL="341313" indent="-341313" eaLnBrk="1" hangingPunct="1">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Άδειες εισόδου σε μία χώρα, </a:t>
            </a:r>
          </a:p>
          <a:p>
            <a:pPr marL="341313" indent="-341313" eaLnBrk="1" hangingPunct="1">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Πιστοποιητικά υγείας και κάρτες εμβολιασμού, </a:t>
            </a:r>
          </a:p>
          <a:p>
            <a:pPr marL="341313" indent="-341313" eaLnBrk="1" hangingPunct="1">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Φόρους αεροδρομίων, </a:t>
            </a:r>
          </a:p>
          <a:p>
            <a:pPr marL="341313" indent="-341313" eaLnBrk="1" hangingPunct="1">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Τελωνειακές συναλλαγματικές διαδικασίες</a:t>
            </a:r>
          </a:p>
          <a:p>
            <a:pPr marL="341313" indent="-341313" eaLnBrk="1" hangingPunct="1">
              <a:buClr>
                <a:srgbClr val="FFFFFF"/>
              </a:buClr>
              <a:buFont typeface="Arial" panose="020B0604020202020204" pitchFamily="34"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l-GR" altLang="el-GR"/>
          </a:p>
        </p:txBody>
      </p:sp>
      <p:sp>
        <p:nvSpPr>
          <p:cNvPr id="30724" name="AutoShape 3">
            <a:hlinkClick r:id="rId3" action="ppaction://hlinksldjump"/>
            <a:extLst>
              <a:ext uri="{FF2B5EF4-FFF2-40B4-BE49-F238E27FC236}">
                <a16:creationId xmlns:a16="http://schemas.microsoft.com/office/drawing/2014/main" id="{EF13A458-FA36-4450-969C-CDA2EB7503BA}"/>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57176EF9-8FEC-40F4-9C24-7B4208DBE921}"/>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388B8569-009C-406F-A1F6-A54DF96B57E5}"/>
              </a:ext>
            </a:extLst>
          </p:cNvPr>
          <p:cNvSpPr>
            <a:spLocks noGrp="1"/>
          </p:cNvSpPr>
          <p:nvPr>
            <p:ph type="sldNum" idx="12"/>
          </p:nvPr>
        </p:nvSpPr>
        <p:spPr/>
        <p:txBody>
          <a:bodyPr/>
          <a:lstStyle/>
          <a:p>
            <a:pPr>
              <a:defRPr/>
            </a:pPr>
            <a:fld id="{C26B6237-077A-43A1-94B3-BF7F57EF8E6D}" type="slidenum">
              <a:rPr lang="el-GR" altLang="el-GR" smtClean="0"/>
              <a:pPr>
                <a:defRPr/>
              </a:pPr>
              <a:t>15</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Τίτλος 1">
            <a:extLst>
              <a:ext uri="{FF2B5EF4-FFF2-40B4-BE49-F238E27FC236}">
                <a16:creationId xmlns:a16="http://schemas.microsoft.com/office/drawing/2014/main" id="{D6246E2D-5CF4-4D09-B6A5-823924E268FB}"/>
              </a:ext>
            </a:extLst>
          </p:cNvPr>
          <p:cNvSpPr>
            <a:spLocks noGrp="1" noChangeArrowheads="1"/>
          </p:cNvSpPr>
          <p:nvPr>
            <p:ph type="title"/>
          </p:nvPr>
        </p:nvSpPr>
        <p:spPr>
          <a:xfrm>
            <a:off x="2703513" y="-139700"/>
            <a:ext cx="6315075" cy="873125"/>
          </a:xfrm>
        </p:spPr>
        <p:txBody>
          <a:bodyPr/>
          <a:lstStyle/>
          <a:p>
            <a:r>
              <a:rPr lang="el-GR" altLang="el-GR"/>
              <a:t>Ταξιδιωτικοί Οδηγοί: ΤΙΜ</a:t>
            </a:r>
            <a:endParaRPr lang="en-US" altLang="el-GR"/>
          </a:p>
        </p:txBody>
      </p:sp>
      <p:pic>
        <p:nvPicPr>
          <p:cNvPr id="4" name="Θέση περιεχομένου 3">
            <a:extLst>
              <a:ext uri="{FF2B5EF4-FFF2-40B4-BE49-F238E27FC236}">
                <a16:creationId xmlns:a16="http://schemas.microsoft.com/office/drawing/2014/main" id="{D078EDE5-D1F1-4566-9D1C-17EF5AD8C3C5}"/>
              </a:ext>
            </a:extLst>
          </p:cNvPr>
          <p:cNvPicPr>
            <a:picLocks noGrp="1" noChangeAspect="1"/>
          </p:cNvPicPr>
          <p:nvPr>
            <p:ph idx="1"/>
          </p:nvPr>
        </p:nvPicPr>
        <p:blipFill>
          <a:blip r:embed="rId3"/>
          <a:stretch>
            <a:fillRect/>
          </a:stretch>
        </p:blipFill>
        <p:spPr>
          <a:xfrm>
            <a:off x="2771800" y="733425"/>
            <a:ext cx="4968552" cy="6035101"/>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2" name="Θέση υποσέλιδου 1">
            <a:extLst>
              <a:ext uri="{FF2B5EF4-FFF2-40B4-BE49-F238E27FC236}">
                <a16:creationId xmlns:a16="http://schemas.microsoft.com/office/drawing/2014/main" id="{E2271F8C-7A09-4368-A361-E87BAA4FEBD5}"/>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4F7E56A6-A955-45F9-BED7-D498E073CFBC}"/>
              </a:ext>
            </a:extLst>
          </p:cNvPr>
          <p:cNvSpPr>
            <a:spLocks noGrp="1"/>
          </p:cNvSpPr>
          <p:nvPr>
            <p:ph type="sldNum" idx="12"/>
          </p:nvPr>
        </p:nvSpPr>
        <p:spPr/>
        <p:txBody>
          <a:bodyPr/>
          <a:lstStyle/>
          <a:p>
            <a:pPr>
              <a:defRPr/>
            </a:pPr>
            <a:fld id="{C26B6237-077A-43A1-94B3-BF7F57EF8E6D}" type="slidenum">
              <a:rPr lang="el-GR" altLang="el-GR" smtClean="0"/>
              <a:pPr>
                <a:defRPr/>
              </a:pPr>
              <a:t>16</a:t>
            </a:fld>
            <a:endParaRPr lang="el-GR" altLang="el-G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Τίτλος 1">
            <a:extLst>
              <a:ext uri="{FF2B5EF4-FFF2-40B4-BE49-F238E27FC236}">
                <a16:creationId xmlns:a16="http://schemas.microsoft.com/office/drawing/2014/main" id="{DCA3CA53-02C3-4886-8DBF-F410141EC90B}"/>
              </a:ext>
            </a:extLst>
          </p:cNvPr>
          <p:cNvSpPr>
            <a:spLocks noGrp="1" noChangeArrowheads="1"/>
          </p:cNvSpPr>
          <p:nvPr>
            <p:ph type="title"/>
          </p:nvPr>
        </p:nvSpPr>
        <p:spPr>
          <a:xfrm>
            <a:off x="539750" y="365125"/>
            <a:ext cx="8478838" cy="687388"/>
          </a:xfrm>
        </p:spPr>
        <p:txBody>
          <a:bodyPr/>
          <a:lstStyle/>
          <a:p>
            <a:pPr algn="ctr"/>
            <a:r>
              <a:rPr lang="el-GR" altLang="el-GR"/>
              <a:t>Ταξιδιωτικοί Οδηγοί: ΤΙΜ: σελίδα οδηγού που αφορά στην Αυστραλία</a:t>
            </a:r>
            <a:endParaRPr lang="en-US" altLang="el-GR"/>
          </a:p>
        </p:txBody>
      </p:sp>
      <p:pic>
        <p:nvPicPr>
          <p:cNvPr id="6" name="Εικόνα 5">
            <a:extLst>
              <a:ext uri="{FF2B5EF4-FFF2-40B4-BE49-F238E27FC236}">
                <a16:creationId xmlns:a16="http://schemas.microsoft.com/office/drawing/2014/main" id="{D633C999-9D55-4BCB-AC1E-F598E2BCEC8E}"/>
              </a:ext>
            </a:extLst>
          </p:cNvPr>
          <p:cNvPicPr>
            <a:picLocks noChangeAspect="1"/>
          </p:cNvPicPr>
          <p:nvPr/>
        </p:nvPicPr>
        <p:blipFill rotWithShape="1">
          <a:blip r:embed="rId3"/>
          <a:srcRect l="53537" r="4327" b="4341"/>
          <a:stretch/>
        </p:blipFill>
        <p:spPr>
          <a:xfrm>
            <a:off x="3995936" y="1124744"/>
            <a:ext cx="5005100" cy="5609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820" name="TextBox 6">
            <a:extLst>
              <a:ext uri="{FF2B5EF4-FFF2-40B4-BE49-F238E27FC236}">
                <a16:creationId xmlns:a16="http://schemas.microsoft.com/office/drawing/2014/main" id="{C79954B8-DC6D-4B64-827B-B5578EBFA7F5}"/>
              </a:ext>
            </a:extLst>
          </p:cNvPr>
          <p:cNvSpPr txBox="1">
            <a:spLocks noChangeArrowheads="1"/>
          </p:cNvSpPr>
          <p:nvPr/>
        </p:nvSpPr>
        <p:spPr bwMode="auto">
          <a:xfrm>
            <a:off x="142875" y="4525963"/>
            <a:ext cx="31305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l-GR" altLang="el-GR"/>
              <a:t>Γενικές πληροφορίες Διαβατηρίων και υποκατηγορίες αυτών (πχ διαβατήρια στρατιωτικών, υπαλλήλων πληρώματος αεροσκάφους κ.α .</a:t>
            </a:r>
            <a:endParaRPr lang="en-US" altLang="el-GR"/>
          </a:p>
        </p:txBody>
      </p:sp>
      <p:sp>
        <p:nvSpPr>
          <p:cNvPr id="10" name="Δεξί άγκιστρο 9">
            <a:extLst>
              <a:ext uri="{FF2B5EF4-FFF2-40B4-BE49-F238E27FC236}">
                <a16:creationId xmlns:a16="http://schemas.microsoft.com/office/drawing/2014/main" id="{5567F32F-96ED-4CEE-B514-B50E4F89DA05}"/>
              </a:ext>
            </a:extLst>
          </p:cNvPr>
          <p:cNvSpPr/>
          <p:nvPr/>
        </p:nvSpPr>
        <p:spPr bwMode="auto">
          <a:xfrm>
            <a:off x="3132138" y="4525963"/>
            <a:ext cx="792162" cy="1754187"/>
          </a:xfrm>
          <a:prstGeom prst="rightBrace">
            <a:avLst/>
          </a:prstGeom>
          <a:ln w="5715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txBody>
          <a:bodyPr/>
          <a:lstStyle/>
          <a:p>
            <a:pPr eaLnBrk="1" hangingPunct="1">
              <a:buClr>
                <a:srgbClr val="000000"/>
              </a:buClr>
              <a:buSzPct val="100000"/>
              <a:buFont typeface="Times New Roman" panose="02020603050405020304" pitchFamily="18" charset="0"/>
              <a:buNone/>
              <a:defRPr/>
            </a:pPr>
            <a:endParaRPr lang="en-US" dirty="0">
              <a:solidFill>
                <a:schemeClr val="bg1"/>
              </a:solidFill>
            </a:endParaRPr>
          </a:p>
        </p:txBody>
      </p:sp>
      <p:sp>
        <p:nvSpPr>
          <p:cNvPr id="2" name="Θέση υποσέλιδου 1">
            <a:extLst>
              <a:ext uri="{FF2B5EF4-FFF2-40B4-BE49-F238E27FC236}">
                <a16:creationId xmlns:a16="http://schemas.microsoft.com/office/drawing/2014/main" id="{543C71D1-E407-4B74-8AF5-9A11C58D66A7}"/>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4D7311EA-1F56-40D3-AC74-73F7F29DAD49}"/>
              </a:ext>
            </a:extLst>
          </p:cNvPr>
          <p:cNvSpPr>
            <a:spLocks noGrp="1"/>
          </p:cNvSpPr>
          <p:nvPr>
            <p:ph type="sldNum" idx="12"/>
          </p:nvPr>
        </p:nvSpPr>
        <p:spPr/>
        <p:txBody>
          <a:bodyPr/>
          <a:lstStyle/>
          <a:p>
            <a:pPr>
              <a:defRPr/>
            </a:pPr>
            <a:fld id="{C26B6237-077A-43A1-94B3-BF7F57EF8E6D}" type="slidenum">
              <a:rPr lang="el-GR" altLang="el-GR" smtClean="0"/>
              <a:pPr>
                <a:defRPr/>
              </a:pPr>
              <a:t>17</a:t>
            </a:fld>
            <a:endParaRPr lang="el-GR" altLang="el-G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a:extLst>
              <a:ext uri="{FF2B5EF4-FFF2-40B4-BE49-F238E27FC236}">
                <a16:creationId xmlns:a16="http://schemas.microsoft.com/office/drawing/2014/main" id="{0BBD4429-547C-4BEE-8AC0-D1AF27C031D5}"/>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 </a:t>
            </a:r>
            <a:r>
              <a:rPr lang="en-US" altLang="el-GR"/>
              <a:t>PAT</a:t>
            </a:r>
          </a:p>
        </p:txBody>
      </p:sp>
      <p:sp>
        <p:nvSpPr>
          <p:cNvPr id="36867" name="Rectangle 2">
            <a:extLst>
              <a:ext uri="{FF2B5EF4-FFF2-40B4-BE49-F238E27FC236}">
                <a16:creationId xmlns:a16="http://schemas.microsoft.com/office/drawing/2014/main" id="{634792F4-AE25-4039-B776-6AAD62CBB26F}"/>
              </a:ext>
            </a:extLst>
          </p:cNvPr>
          <p:cNvSpPr>
            <a:spLocks noGrp="1" noChangeArrowheads="1"/>
          </p:cNvSpPr>
          <p:nvPr>
            <p:ph type="body" idx="4294967295"/>
          </p:nvPr>
        </p:nvSpPr>
        <p:spPr>
          <a:xfrm>
            <a:off x="2693988" y="1600200"/>
            <a:ext cx="6326187" cy="4525963"/>
          </a:xfrm>
        </p:spPr>
        <p:txBody>
          <a:bodyPr/>
          <a:lstStyle/>
          <a:p>
            <a:pPr marL="341313" indent="-34131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Εκδίδεται από την ΙΑΤΑ και περιέχει όλες τις πληροφορίες και τους κανόνες που αφορούν τους ναύλους για την έκδοση αεροπορικών εισιτηρίων</a:t>
            </a:r>
          </a:p>
        </p:txBody>
      </p:sp>
      <p:sp>
        <p:nvSpPr>
          <p:cNvPr id="36868" name="AutoShape 3">
            <a:hlinkClick r:id="rId3" action="ppaction://hlinksldjump"/>
            <a:extLst>
              <a:ext uri="{FF2B5EF4-FFF2-40B4-BE49-F238E27FC236}">
                <a16:creationId xmlns:a16="http://schemas.microsoft.com/office/drawing/2014/main" id="{D6A4D9C9-6A60-4D27-AF58-2553B6AAF042}"/>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9F37F235-BF99-4663-A9D1-EFA243B24CFE}"/>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86C0C606-A13F-43A4-98A0-878AB0AE46CD}"/>
              </a:ext>
            </a:extLst>
          </p:cNvPr>
          <p:cNvSpPr>
            <a:spLocks noGrp="1"/>
          </p:cNvSpPr>
          <p:nvPr>
            <p:ph type="sldNum" idx="12"/>
          </p:nvPr>
        </p:nvSpPr>
        <p:spPr/>
        <p:txBody>
          <a:bodyPr/>
          <a:lstStyle/>
          <a:p>
            <a:pPr>
              <a:defRPr/>
            </a:pPr>
            <a:fld id="{C26B6237-077A-43A1-94B3-BF7F57EF8E6D}" type="slidenum">
              <a:rPr lang="el-GR" altLang="el-GR" smtClean="0"/>
              <a:pPr>
                <a:defRPr/>
              </a:pPr>
              <a:t>18</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a:extLst>
              <a:ext uri="{FF2B5EF4-FFF2-40B4-BE49-F238E27FC236}">
                <a16:creationId xmlns:a16="http://schemas.microsoft.com/office/drawing/2014/main" id="{86882996-EC66-44F8-90DE-AC975129D8CE}"/>
              </a:ext>
            </a:extLst>
          </p:cNvPr>
          <p:cNvSpPr>
            <a:spLocks noGrp="1" noChangeArrowheads="1"/>
          </p:cNvSpPr>
          <p:nvPr>
            <p:ph type="title" idx="4294967295"/>
          </p:nvPr>
        </p:nvSpPr>
        <p:spPr>
          <a:xfrm>
            <a:off x="2703513" y="115888"/>
            <a:ext cx="6316662" cy="649287"/>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 </a:t>
            </a:r>
            <a:r>
              <a:rPr lang="en-US" altLang="el-GR"/>
              <a:t>PAT</a:t>
            </a:r>
          </a:p>
        </p:txBody>
      </p:sp>
      <p:sp>
        <p:nvSpPr>
          <p:cNvPr id="38915" name="AutoShape 3">
            <a:hlinkClick r:id="rId3" action="ppaction://hlinksldjump"/>
            <a:extLst>
              <a:ext uri="{FF2B5EF4-FFF2-40B4-BE49-F238E27FC236}">
                <a16:creationId xmlns:a16="http://schemas.microsoft.com/office/drawing/2014/main" id="{2CFBDF06-9046-4F49-A172-704189D1E814}"/>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pic>
        <p:nvPicPr>
          <p:cNvPr id="38916" name="Picture 2" descr="https://imgv2-2-f.scribdassets.com/img/document/227456327/original/ddc4d0d8c6/1508145650">
            <a:extLst>
              <a:ext uri="{FF2B5EF4-FFF2-40B4-BE49-F238E27FC236}">
                <a16:creationId xmlns:a16="http://schemas.microsoft.com/office/drawing/2014/main" id="{40018756-033C-4E71-A958-78EAC8434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688" y="698500"/>
            <a:ext cx="4532312"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Θέση υποσέλιδου 1">
            <a:extLst>
              <a:ext uri="{FF2B5EF4-FFF2-40B4-BE49-F238E27FC236}">
                <a16:creationId xmlns:a16="http://schemas.microsoft.com/office/drawing/2014/main" id="{05FD23B5-302E-4994-B85B-D29384BD2852}"/>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88B1F6E6-D934-4603-92EA-D87DD559002A}"/>
              </a:ext>
            </a:extLst>
          </p:cNvPr>
          <p:cNvSpPr>
            <a:spLocks noGrp="1"/>
          </p:cNvSpPr>
          <p:nvPr>
            <p:ph type="sldNum" idx="12"/>
          </p:nvPr>
        </p:nvSpPr>
        <p:spPr/>
        <p:txBody>
          <a:bodyPr/>
          <a:lstStyle/>
          <a:p>
            <a:pPr>
              <a:defRPr/>
            </a:pPr>
            <a:fld id="{C26B6237-077A-43A1-94B3-BF7F57EF8E6D}" type="slidenum">
              <a:rPr lang="el-GR" altLang="el-GR" smtClean="0"/>
              <a:pPr>
                <a:defRPr/>
              </a:pPr>
              <a:t>19</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176B8F14-5CBF-43FB-841B-CE126F48C189}"/>
              </a:ext>
            </a:extLst>
          </p:cNvPr>
          <p:cNvSpPr>
            <a:spLocks noGrp="1" noChangeArrowheads="1"/>
          </p:cNvSpPr>
          <p:nvPr>
            <p:ph type="title" idx="4294967295"/>
          </p:nvPr>
        </p:nvSpPr>
        <p:spPr>
          <a:xfrm>
            <a:off x="1413669" y="2492896"/>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sz="4400" dirty="0"/>
              <a:t>Ταξιδιωτικοί Οδηγοί</a:t>
            </a:r>
          </a:p>
        </p:txBody>
      </p:sp>
      <p:sp>
        <p:nvSpPr>
          <p:cNvPr id="2" name="Θέση υποσέλιδου 1">
            <a:extLst>
              <a:ext uri="{FF2B5EF4-FFF2-40B4-BE49-F238E27FC236}">
                <a16:creationId xmlns:a16="http://schemas.microsoft.com/office/drawing/2014/main" id="{12926396-4694-4AAF-A450-1CD149FE021E}"/>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D11FD119-9F90-4BF8-8F14-23E71E9D6E13}"/>
              </a:ext>
            </a:extLst>
          </p:cNvPr>
          <p:cNvSpPr>
            <a:spLocks noGrp="1"/>
          </p:cNvSpPr>
          <p:nvPr>
            <p:ph type="sldNum" idx="12"/>
          </p:nvPr>
        </p:nvSpPr>
        <p:spPr/>
        <p:txBody>
          <a:bodyPr/>
          <a:lstStyle/>
          <a:p>
            <a:pPr>
              <a:defRPr/>
            </a:pPr>
            <a:fld id="{C26B6237-077A-43A1-94B3-BF7F57EF8E6D}" type="slidenum">
              <a:rPr lang="el-GR" altLang="el-GR" smtClean="0"/>
              <a:pPr>
                <a:defRPr/>
              </a:pPr>
              <a:t>2</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B54145AA-3043-4E96-BC21-20402C00C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Θέση υποσέλιδου 1">
            <a:extLst>
              <a:ext uri="{FF2B5EF4-FFF2-40B4-BE49-F238E27FC236}">
                <a16:creationId xmlns:a16="http://schemas.microsoft.com/office/drawing/2014/main" id="{A2850085-08AA-41C2-8C3D-A7A2F5564ABC}"/>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3503173E-3335-483F-93D6-37B329CFCCF3}"/>
              </a:ext>
            </a:extLst>
          </p:cNvPr>
          <p:cNvSpPr>
            <a:spLocks noGrp="1"/>
          </p:cNvSpPr>
          <p:nvPr>
            <p:ph type="sldNum" idx="12"/>
          </p:nvPr>
        </p:nvSpPr>
        <p:spPr/>
        <p:txBody>
          <a:bodyPr/>
          <a:lstStyle/>
          <a:p>
            <a:pPr>
              <a:defRPr/>
            </a:pPr>
            <a:fld id="{C26B6237-077A-43A1-94B3-BF7F57EF8E6D}" type="slidenum">
              <a:rPr lang="el-GR" altLang="el-GR" smtClean="0"/>
              <a:pPr>
                <a:defRPr/>
              </a:pPr>
              <a:t>20</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id="{C79D6D7C-AB5F-4E19-BB3C-18BEAC1C33D8}"/>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 </a:t>
            </a:r>
            <a:r>
              <a:rPr lang="en-US" altLang="el-GR"/>
              <a:t>WTG</a:t>
            </a:r>
          </a:p>
        </p:txBody>
      </p:sp>
      <p:sp>
        <p:nvSpPr>
          <p:cNvPr id="43011" name="Rectangle 2">
            <a:extLst>
              <a:ext uri="{FF2B5EF4-FFF2-40B4-BE49-F238E27FC236}">
                <a16:creationId xmlns:a16="http://schemas.microsoft.com/office/drawing/2014/main" id="{F4EBFE61-4DC4-425C-B995-9019ECB6C966}"/>
              </a:ext>
            </a:extLst>
          </p:cNvPr>
          <p:cNvSpPr>
            <a:spLocks noGrp="1" noChangeArrowheads="1"/>
          </p:cNvSpPr>
          <p:nvPr>
            <p:ph type="body" idx="4294967295"/>
          </p:nvPr>
        </p:nvSpPr>
        <p:spPr>
          <a:xfrm>
            <a:off x="2693988" y="1600200"/>
            <a:ext cx="6326187" cy="5470525"/>
          </a:xfrm>
        </p:spPr>
        <p:txBody>
          <a:bodyPr/>
          <a:lstStyle/>
          <a:p>
            <a:pPr marL="341313" indent="-341313" eaLnBrk="1" hangingPunct="1">
              <a:lnSpc>
                <a:spcPct val="90000"/>
              </a:lnSpc>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l-GR"/>
              <a:t>To WTG </a:t>
            </a:r>
            <a:r>
              <a:rPr lang="el-GR" altLang="el-GR"/>
              <a:t>είναι οδηγός που περιέχει πληροφορίες για όλες τις χώρες του κόσμου και αφορούν:</a:t>
            </a:r>
          </a:p>
          <a:p>
            <a:pPr marL="341313" indent="-341313" eaLnBrk="1" hangingPunct="1">
              <a:lnSpc>
                <a:spcPct val="90000"/>
              </a:lnSpc>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Γενικές πληροφορίες, </a:t>
            </a:r>
          </a:p>
          <a:p>
            <a:pPr marL="341313" indent="-341313" eaLnBrk="1" hangingPunct="1">
              <a:lnSpc>
                <a:spcPct val="90000"/>
              </a:lnSpc>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Επίσημες αργίες, </a:t>
            </a:r>
          </a:p>
          <a:p>
            <a:pPr marL="341313" indent="-341313" eaLnBrk="1" hangingPunct="1">
              <a:lnSpc>
                <a:spcPct val="90000"/>
              </a:lnSpc>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l-GR"/>
              <a:t>Duty free,</a:t>
            </a:r>
          </a:p>
          <a:p>
            <a:pPr marL="341313" indent="-341313" eaLnBrk="1" hangingPunct="1">
              <a:lnSpc>
                <a:spcPct val="90000"/>
              </a:lnSpc>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Πληροφορίες ξενοδοχείων, </a:t>
            </a:r>
          </a:p>
          <a:p>
            <a:pPr marL="341313" indent="-341313" eaLnBrk="1" hangingPunct="1">
              <a:lnSpc>
                <a:spcPct val="90000"/>
              </a:lnSpc>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Εκδρομές και περιηγήσεις, </a:t>
            </a:r>
          </a:p>
          <a:p>
            <a:pPr marL="341313" indent="-341313" eaLnBrk="1" hangingPunct="1">
              <a:lnSpc>
                <a:spcPct val="90000"/>
              </a:lnSpc>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Δραστηριότητες και σπορ, </a:t>
            </a:r>
          </a:p>
          <a:p>
            <a:pPr marL="341313" indent="-341313" eaLnBrk="1" hangingPunct="1">
              <a:lnSpc>
                <a:spcPct val="90000"/>
              </a:lnSpc>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Μουσεία, μνημεία και αξιοθέατα, </a:t>
            </a:r>
          </a:p>
          <a:p>
            <a:pPr marL="341313" indent="-341313" eaLnBrk="1" hangingPunct="1">
              <a:lnSpc>
                <a:spcPct val="90000"/>
              </a:lnSpc>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Κοινωνικό και οικονομικό προφίλ της χώρας, </a:t>
            </a:r>
          </a:p>
          <a:p>
            <a:pPr marL="341313" indent="-341313" eaLnBrk="1" hangingPunct="1">
              <a:lnSpc>
                <a:spcPct val="90000"/>
              </a:lnSpc>
              <a:buClr>
                <a:srgbClr val="FFFFFF"/>
              </a:buClr>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altLang="el-GR"/>
              <a:t>χάρτες</a:t>
            </a:r>
          </a:p>
          <a:p>
            <a:pPr marL="341313" indent="-341313" eaLnBrk="1" hangingPunct="1">
              <a:lnSpc>
                <a:spcPct val="90000"/>
              </a:lnSpc>
              <a:buClr>
                <a:srgbClr val="FFFFFF"/>
              </a:buClr>
              <a:buFont typeface="Arial" panose="020B0604020202020204" pitchFamily="34" charset="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l-GR"/>
          </a:p>
        </p:txBody>
      </p:sp>
      <p:sp>
        <p:nvSpPr>
          <p:cNvPr id="43012" name="AutoShape 3">
            <a:hlinkClick r:id="rId3" action="ppaction://hlinksldjump"/>
            <a:extLst>
              <a:ext uri="{FF2B5EF4-FFF2-40B4-BE49-F238E27FC236}">
                <a16:creationId xmlns:a16="http://schemas.microsoft.com/office/drawing/2014/main" id="{7BEE4D76-17F3-4935-A31F-960C8FAEDFD6}"/>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8EDDDB1E-6E01-4E62-841E-CEB04E4CF91F}"/>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341595D7-6FF7-48F9-9197-0AE866EB971C}"/>
              </a:ext>
            </a:extLst>
          </p:cNvPr>
          <p:cNvSpPr>
            <a:spLocks noGrp="1"/>
          </p:cNvSpPr>
          <p:nvPr>
            <p:ph type="sldNum" idx="12"/>
          </p:nvPr>
        </p:nvSpPr>
        <p:spPr/>
        <p:txBody>
          <a:bodyPr/>
          <a:lstStyle/>
          <a:p>
            <a:pPr>
              <a:defRPr/>
            </a:pPr>
            <a:fld id="{C26B6237-077A-43A1-94B3-BF7F57EF8E6D}" type="slidenum">
              <a:rPr lang="el-GR" altLang="el-GR" smtClean="0"/>
              <a:pPr>
                <a:defRPr/>
              </a:pPr>
              <a:t>21</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1">
            <a:extLst>
              <a:ext uri="{FF2B5EF4-FFF2-40B4-BE49-F238E27FC236}">
                <a16:creationId xmlns:a16="http://schemas.microsoft.com/office/drawing/2014/main" id="{0976A436-4512-43BA-ADCA-E01C1E5E8661}"/>
              </a:ext>
            </a:extLst>
          </p:cNvPr>
          <p:cNvSpPr>
            <a:spLocks noGrp="1" noChangeArrowheads="1"/>
          </p:cNvSpPr>
          <p:nvPr>
            <p:ph type="title"/>
          </p:nvPr>
        </p:nvSpPr>
        <p:spPr/>
        <p:txBody>
          <a:bodyPr/>
          <a:lstStyle/>
          <a:p>
            <a:r>
              <a:rPr lang="el-GR" altLang="el-GR"/>
              <a:t>Ταξιδιωτικοί Οδηγοί: </a:t>
            </a:r>
            <a:r>
              <a:rPr lang="en-US" altLang="el-GR"/>
              <a:t>GTP</a:t>
            </a:r>
          </a:p>
        </p:txBody>
      </p:sp>
      <p:sp>
        <p:nvSpPr>
          <p:cNvPr id="45059" name="Θέση περιεχομένου 2">
            <a:extLst>
              <a:ext uri="{FF2B5EF4-FFF2-40B4-BE49-F238E27FC236}">
                <a16:creationId xmlns:a16="http://schemas.microsoft.com/office/drawing/2014/main" id="{48F28D49-C272-44CE-9067-AF0AF612F884}"/>
              </a:ext>
            </a:extLst>
          </p:cNvPr>
          <p:cNvSpPr>
            <a:spLocks noGrp="1" noChangeArrowheads="1"/>
          </p:cNvSpPr>
          <p:nvPr>
            <p:ph idx="1"/>
          </p:nvPr>
        </p:nvSpPr>
        <p:spPr/>
        <p:txBody>
          <a:bodyPr/>
          <a:lstStyle/>
          <a:p>
            <a:r>
              <a:rPr lang="el-GR" altLang="el-GR"/>
              <a:t>Από το </a:t>
            </a:r>
            <a:r>
              <a:rPr lang="en-US" altLang="el-GR"/>
              <a:t>G</a:t>
            </a:r>
            <a:r>
              <a:rPr lang="el-GR" altLang="el-GR"/>
              <a:t>.</a:t>
            </a:r>
            <a:r>
              <a:rPr lang="en-US" altLang="el-GR"/>
              <a:t>T</a:t>
            </a:r>
            <a:r>
              <a:rPr lang="el-GR" altLang="el-GR"/>
              <a:t>.</a:t>
            </a:r>
            <a:r>
              <a:rPr lang="en-US" altLang="el-GR"/>
              <a:t>P</a:t>
            </a:r>
            <a:r>
              <a:rPr lang="el-GR" altLang="el-GR"/>
              <a:t> πληροφορούμαστε για παροχές ξενοδοχείων και καταλυμάτων γενικότερα, αναχωρήσεις και αφίξεις αεροπλάνων, πλοίων ή άλλων μεταφορικών μέσων και γενικές πληροφορίες που αφορούν τουριστικές υπηρεσίες και διευθύνσεις τουριστικών πρακτορείων, ναυτιλιακών και αεροπορικών εταιριών που αφορούν τον Ελλαδικό χώρο.</a:t>
            </a:r>
          </a:p>
          <a:p>
            <a:endParaRPr lang="en-US" altLang="el-GR"/>
          </a:p>
        </p:txBody>
      </p:sp>
      <p:sp>
        <p:nvSpPr>
          <p:cNvPr id="2" name="Θέση υποσέλιδου 1">
            <a:extLst>
              <a:ext uri="{FF2B5EF4-FFF2-40B4-BE49-F238E27FC236}">
                <a16:creationId xmlns:a16="http://schemas.microsoft.com/office/drawing/2014/main" id="{DC1EB9A0-017F-493F-B63C-6A03287F5FDD}"/>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5BD5AEF4-71C7-4356-AD92-A6BC3C172DC7}"/>
              </a:ext>
            </a:extLst>
          </p:cNvPr>
          <p:cNvSpPr>
            <a:spLocks noGrp="1"/>
          </p:cNvSpPr>
          <p:nvPr>
            <p:ph type="sldNum" idx="12"/>
          </p:nvPr>
        </p:nvSpPr>
        <p:spPr/>
        <p:txBody>
          <a:bodyPr/>
          <a:lstStyle/>
          <a:p>
            <a:pPr>
              <a:defRPr/>
            </a:pPr>
            <a:fld id="{C26B6237-077A-43A1-94B3-BF7F57EF8E6D}" type="slidenum">
              <a:rPr lang="el-GR" altLang="el-GR" smtClean="0"/>
              <a:pPr>
                <a:defRPr/>
              </a:pPr>
              <a:t>22</a:t>
            </a:fld>
            <a:endParaRPr lang="el-GR" altLang="el-G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3417B89-8766-42C0-BD6C-E459F1E895D9}"/>
              </a:ext>
            </a:extLst>
          </p:cNvPr>
          <p:cNvSpPr>
            <a:spLocks noGrp="1" noChangeArrowheads="1"/>
          </p:cNvSpPr>
          <p:nvPr>
            <p:ph type="title"/>
          </p:nvPr>
        </p:nvSpPr>
        <p:spPr/>
        <p:txBody>
          <a:bodyPr/>
          <a:lstStyle/>
          <a:p>
            <a:pPr algn="ctr" eaLnBrk="1" hangingPunct="1"/>
            <a:r>
              <a:rPr lang="en-US" altLang="el-GR"/>
              <a:t>Greek Travel Pages</a:t>
            </a:r>
            <a:endParaRPr lang="el-GR" altLang="el-GR"/>
          </a:p>
        </p:txBody>
      </p:sp>
      <p:sp>
        <p:nvSpPr>
          <p:cNvPr id="6147" name="Rectangle 3">
            <a:extLst>
              <a:ext uri="{FF2B5EF4-FFF2-40B4-BE49-F238E27FC236}">
                <a16:creationId xmlns:a16="http://schemas.microsoft.com/office/drawing/2014/main" id="{55405AA9-AB6F-4A43-9550-0E1AF2883313}"/>
              </a:ext>
            </a:extLst>
          </p:cNvPr>
          <p:cNvSpPr>
            <a:spLocks noGrp="1" noChangeArrowheads="1"/>
          </p:cNvSpPr>
          <p:nvPr>
            <p:ph type="body" idx="1"/>
          </p:nvPr>
        </p:nvSpPr>
        <p:spPr>
          <a:xfrm>
            <a:off x="1692275" y="1600200"/>
            <a:ext cx="7343775" cy="4781550"/>
          </a:xfrm>
        </p:spPr>
        <p:txBody>
          <a:bodyPr/>
          <a:lstStyle/>
          <a:p>
            <a:pPr eaLnBrk="1" hangingPunct="1"/>
            <a:r>
              <a:rPr lang="en-US" altLang="el-GR"/>
              <a:t>To Greek Travel Pages </a:t>
            </a:r>
            <a:r>
              <a:rPr lang="el-GR" altLang="el-GR"/>
              <a:t>είναι ένα μηνιαίος κατάλογος όλων των ξενοδοχείων και γραφείων ενοικιάσης αυτοκινήτων της Ελλάδας, </a:t>
            </a:r>
          </a:p>
          <a:p>
            <a:pPr eaLnBrk="1" hangingPunct="1"/>
            <a:r>
              <a:rPr lang="el-GR" altLang="el-GR"/>
              <a:t>προγράμματα :</a:t>
            </a:r>
          </a:p>
          <a:p>
            <a:pPr lvl="1" eaLnBrk="1" hangingPunct="1"/>
            <a:r>
              <a:rPr lang="el-GR" altLang="el-GR"/>
              <a:t>Ακτοπλοϊκών εταιρειών, </a:t>
            </a:r>
          </a:p>
          <a:p>
            <a:pPr lvl="1" eaLnBrk="1" hangingPunct="1"/>
            <a:r>
              <a:rPr lang="el-GR" altLang="el-GR"/>
              <a:t>Γραφείων ενοικίασης γιωτ (</a:t>
            </a:r>
            <a:r>
              <a:rPr lang="en-US" altLang="el-GR"/>
              <a:t>yacht)</a:t>
            </a:r>
          </a:p>
          <a:p>
            <a:pPr eaLnBrk="1" hangingPunct="1"/>
            <a:r>
              <a:rPr lang="el-GR" altLang="el-GR"/>
              <a:t>διευθύνσεις ταξιδιωτικών γραφείων κ.α.</a:t>
            </a:r>
          </a:p>
        </p:txBody>
      </p:sp>
      <p:sp>
        <p:nvSpPr>
          <p:cNvPr id="2" name="Θέση υποσέλιδου 1">
            <a:extLst>
              <a:ext uri="{FF2B5EF4-FFF2-40B4-BE49-F238E27FC236}">
                <a16:creationId xmlns:a16="http://schemas.microsoft.com/office/drawing/2014/main" id="{641909A3-4ADC-4416-B4D7-8F49B840E783}"/>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D7CCE47C-E890-4D44-9385-B4A79448AEB6}"/>
              </a:ext>
            </a:extLst>
          </p:cNvPr>
          <p:cNvSpPr>
            <a:spLocks noGrp="1"/>
          </p:cNvSpPr>
          <p:nvPr>
            <p:ph type="sldNum" idx="12"/>
          </p:nvPr>
        </p:nvSpPr>
        <p:spPr/>
        <p:txBody>
          <a:bodyPr/>
          <a:lstStyle/>
          <a:p>
            <a:pPr>
              <a:defRPr/>
            </a:pPr>
            <a:fld id="{C26B6237-077A-43A1-94B3-BF7F57EF8E6D}" type="slidenum">
              <a:rPr lang="el-GR" altLang="el-GR" smtClean="0"/>
              <a:pPr>
                <a:defRPr/>
              </a:pPr>
              <a:t>23</a:t>
            </a:fld>
            <a:endParaRPr lang="el-GR" altLang="el-GR"/>
          </a:p>
        </p:txBody>
      </p:sp>
    </p:spTree>
    <p:extLst>
      <p:ext uri="{BB962C8B-B14F-4D97-AF65-F5344CB8AC3E}">
        <p14:creationId xmlns:p14="http://schemas.microsoft.com/office/powerpoint/2010/main" val="2400937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a:extLst>
              <a:ext uri="{FF2B5EF4-FFF2-40B4-BE49-F238E27FC236}">
                <a16:creationId xmlns:a16="http://schemas.microsoft.com/office/drawing/2014/main" id="{9AE75E5D-4EA2-4F2F-AC12-D385699A0D43}"/>
              </a:ext>
            </a:extLst>
          </p:cNvPr>
          <p:cNvSpPr>
            <a:spLocks noGrp="1" noChangeArrowheads="1"/>
          </p:cNvSpPr>
          <p:nvPr>
            <p:ph type="title"/>
          </p:nvPr>
        </p:nvSpPr>
        <p:spPr/>
        <p:txBody>
          <a:bodyPr/>
          <a:lstStyle/>
          <a:p>
            <a:r>
              <a:rPr lang="en-US" altLang="el-GR"/>
              <a:t>Greek Travel Pages</a:t>
            </a:r>
          </a:p>
        </p:txBody>
      </p:sp>
      <p:sp>
        <p:nvSpPr>
          <p:cNvPr id="3" name="Θέση περιεχομένου 2">
            <a:extLst>
              <a:ext uri="{FF2B5EF4-FFF2-40B4-BE49-F238E27FC236}">
                <a16:creationId xmlns:a16="http://schemas.microsoft.com/office/drawing/2014/main" id="{6A8BA054-B8D5-4B63-8EF5-12EBC9FEAB03}"/>
              </a:ext>
            </a:extLst>
          </p:cNvPr>
          <p:cNvSpPr>
            <a:spLocks noGrp="1"/>
          </p:cNvSpPr>
          <p:nvPr>
            <p:ph idx="1"/>
          </p:nvPr>
        </p:nvSpPr>
        <p:spPr>
          <a:xfrm>
            <a:off x="395288" y="1600200"/>
            <a:ext cx="8640762" cy="4525963"/>
          </a:xfrm>
        </p:spPr>
        <p:txBody>
          <a:bodyPr/>
          <a:lstStyle/>
          <a:p>
            <a:pPr>
              <a:defRPr/>
            </a:pPr>
            <a:r>
              <a:rPr lang="el-GR" dirty="0"/>
              <a:t>Από το </a:t>
            </a:r>
            <a:r>
              <a:rPr lang="en-US" dirty="0"/>
              <a:t>G</a:t>
            </a:r>
            <a:r>
              <a:rPr lang="el-GR" dirty="0"/>
              <a:t>.</a:t>
            </a:r>
            <a:r>
              <a:rPr lang="en-US" dirty="0"/>
              <a:t>T</a:t>
            </a:r>
            <a:r>
              <a:rPr lang="el-GR" dirty="0"/>
              <a:t>.</a:t>
            </a:r>
            <a:r>
              <a:rPr lang="en-US" dirty="0"/>
              <a:t>P</a:t>
            </a:r>
            <a:r>
              <a:rPr lang="el-GR" dirty="0"/>
              <a:t> πληροφορούμαστε για παροχές ξενοδοχείων και καταλυμάτων γενικότερα, αναχωρήσεις και αφίξεις αεροπλάνων, πλοίων ή άλλων μεταφορικών μέσων και γενικές πληροφορίες που αφορούν τουριστικές υπηρεσίες και διευθύνσεις τουριστικών πρακτορείων, ναυτιλιακών και αεροπορικών εταιριών που αφορούν τον Ελλαδικό χώρο.</a:t>
            </a:r>
          </a:p>
          <a:p>
            <a:pPr marL="0" indent="0">
              <a:buFontTx/>
              <a:buNone/>
              <a:defRPr/>
            </a:pPr>
            <a:endParaRPr lang="en-US" dirty="0"/>
          </a:p>
        </p:txBody>
      </p:sp>
      <p:sp>
        <p:nvSpPr>
          <p:cNvPr id="2" name="Θέση υποσέλιδου 1">
            <a:extLst>
              <a:ext uri="{FF2B5EF4-FFF2-40B4-BE49-F238E27FC236}">
                <a16:creationId xmlns:a16="http://schemas.microsoft.com/office/drawing/2014/main" id="{814EF3E4-E01A-4652-A13F-C2B64339DB8C}"/>
              </a:ext>
            </a:extLst>
          </p:cNvPr>
          <p:cNvSpPr>
            <a:spLocks noGrp="1"/>
          </p:cNvSpPr>
          <p:nvPr>
            <p:ph type="ftr" idx="11"/>
          </p:nvPr>
        </p:nvSpPr>
        <p:spPr/>
        <p:txBody>
          <a:bodyPr/>
          <a:lstStyle/>
          <a:p>
            <a:pPr>
              <a:defRPr/>
            </a:pPr>
            <a:r>
              <a:rPr lang="el-GR" altLang="el-GR"/>
              <a:t>Κ. Τσαγκαράκης</a:t>
            </a:r>
          </a:p>
        </p:txBody>
      </p:sp>
      <p:sp>
        <p:nvSpPr>
          <p:cNvPr id="4" name="Θέση αριθμού διαφάνειας 3">
            <a:extLst>
              <a:ext uri="{FF2B5EF4-FFF2-40B4-BE49-F238E27FC236}">
                <a16:creationId xmlns:a16="http://schemas.microsoft.com/office/drawing/2014/main" id="{E1D3CC61-4DBC-4418-B3D2-66EDEA671EC8}"/>
              </a:ext>
            </a:extLst>
          </p:cNvPr>
          <p:cNvSpPr>
            <a:spLocks noGrp="1"/>
          </p:cNvSpPr>
          <p:nvPr>
            <p:ph type="sldNum" idx="12"/>
          </p:nvPr>
        </p:nvSpPr>
        <p:spPr/>
        <p:txBody>
          <a:bodyPr/>
          <a:lstStyle/>
          <a:p>
            <a:pPr>
              <a:defRPr/>
            </a:pPr>
            <a:fld id="{C26B6237-077A-43A1-94B3-BF7F57EF8E6D}" type="slidenum">
              <a:rPr lang="el-GR" altLang="el-GR" smtClean="0"/>
              <a:pPr>
                <a:defRPr/>
              </a:pPr>
              <a:t>24</a:t>
            </a:fld>
            <a:endParaRPr lang="el-GR" altLang="el-GR"/>
          </a:p>
        </p:txBody>
      </p:sp>
    </p:spTree>
    <p:extLst>
      <p:ext uri="{BB962C8B-B14F-4D97-AF65-F5344CB8AC3E}">
        <p14:creationId xmlns:p14="http://schemas.microsoft.com/office/powerpoint/2010/main" val="4179623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B30E80F-76E4-4812-A3E3-A62E4D1F12EA}"/>
              </a:ext>
            </a:extLst>
          </p:cNvPr>
          <p:cNvSpPr>
            <a:spLocks noGrp="1" noChangeArrowheads="1"/>
          </p:cNvSpPr>
          <p:nvPr>
            <p:ph type="title"/>
          </p:nvPr>
        </p:nvSpPr>
        <p:spPr/>
        <p:txBody>
          <a:bodyPr/>
          <a:lstStyle/>
          <a:p>
            <a:pPr algn="ctr" eaLnBrk="1" hangingPunct="1"/>
            <a:r>
              <a:rPr lang="en-US" altLang="el-GR"/>
              <a:t>Greek Travel Pages</a:t>
            </a:r>
            <a:endParaRPr lang="el-GR" altLang="el-GR"/>
          </a:p>
        </p:txBody>
      </p:sp>
      <p:sp>
        <p:nvSpPr>
          <p:cNvPr id="10243" name="Rectangle 3">
            <a:extLst>
              <a:ext uri="{FF2B5EF4-FFF2-40B4-BE49-F238E27FC236}">
                <a16:creationId xmlns:a16="http://schemas.microsoft.com/office/drawing/2014/main" id="{31E020DB-2E93-4C9D-9D6D-66F08F9F697C}"/>
              </a:ext>
            </a:extLst>
          </p:cNvPr>
          <p:cNvSpPr>
            <a:spLocks noGrp="1" noChangeArrowheads="1"/>
          </p:cNvSpPr>
          <p:nvPr>
            <p:ph type="body" idx="1"/>
          </p:nvPr>
        </p:nvSpPr>
        <p:spPr>
          <a:xfrm>
            <a:off x="1692275" y="1600200"/>
            <a:ext cx="7343775" cy="4924425"/>
          </a:xfrm>
        </p:spPr>
        <p:txBody>
          <a:bodyPr/>
          <a:lstStyle/>
          <a:p>
            <a:pPr eaLnBrk="1" hangingPunct="1">
              <a:lnSpc>
                <a:spcPct val="90000"/>
              </a:lnSpc>
            </a:pPr>
            <a:r>
              <a:rPr lang="el-GR" altLang="el-GR"/>
              <a:t>Διευθύνσεις αεροπορικών και  ακτοπλοϊκών εταιρειών καιγραφείων ενοικίασης </a:t>
            </a:r>
            <a:r>
              <a:rPr lang="en-US" altLang="el-GR"/>
              <a:t>pullman</a:t>
            </a:r>
          </a:p>
          <a:p>
            <a:pPr eaLnBrk="1" hangingPunct="1">
              <a:lnSpc>
                <a:spcPct val="90000"/>
              </a:lnSpc>
            </a:pPr>
            <a:r>
              <a:rPr lang="el-GR" altLang="el-GR"/>
              <a:t>Διευθύνσεις πρεσβειών και προξενείων ξένων χωρών στην Ελλάδα</a:t>
            </a:r>
          </a:p>
          <a:p>
            <a:pPr eaLnBrk="1" hangingPunct="1">
              <a:lnSpc>
                <a:spcPct val="90000"/>
              </a:lnSpc>
            </a:pPr>
            <a:r>
              <a:rPr lang="el-GR" altLang="el-GR"/>
              <a:t>Διευθύνσεις εταιρειών διοργάνωσεις συνεδρίων</a:t>
            </a:r>
          </a:p>
          <a:p>
            <a:pPr eaLnBrk="1" hangingPunct="1">
              <a:lnSpc>
                <a:spcPct val="90000"/>
              </a:lnSpc>
            </a:pPr>
            <a:r>
              <a:rPr lang="el-GR" altLang="el-GR"/>
              <a:t>Διευθύνσεις τοπικών υπηρεσιών του ΕΟΤ </a:t>
            </a:r>
          </a:p>
        </p:txBody>
      </p:sp>
      <p:sp>
        <p:nvSpPr>
          <p:cNvPr id="2" name="Θέση υποσέλιδου 1">
            <a:extLst>
              <a:ext uri="{FF2B5EF4-FFF2-40B4-BE49-F238E27FC236}">
                <a16:creationId xmlns:a16="http://schemas.microsoft.com/office/drawing/2014/main" id="{1B0DFC84-A67B-4C9B-AA94-11EAB0103B2F}"/>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CE1E1D99-86CA-4006-9A28-129E6546302C}"/>
              </a:ext>
            </a:extLst>
          </p:cNvPr>
          <p:cNvSpPr>
            <a:spLocks noGrp="1"/>
          </p:cNvSpPr>
          <p:nvPr>
            <p:ph type="sldNum" idx="12"/>
          </p:nvPr>
        </p:nvSpPr>
        <p:spPr/>
        <p:txBody>
          <a:bodyPr/>
          <a:lstStyle/>
          <a:p>
            <a:pPr>
              <a:defRPr/>
            </a:pPr>
            <a:fld id="{C26B6237-077A-43A1-94B3-BF7F57EF8E6D}" type="slidenum">
              <a:rPr lang="el-GR" altLang="el-GR" smtClean="0"/>
              <a:pPr>
                <a:defRPr/>
              </a:pPr>
              <a:t>25</a:t>
            </a:fld>
            <a:endParaRPr lang="el-GR" altLang="el-GR"/>
          </a:p>
        </p:txBody>
      </p:sp>
    </p:spTree>
    <p:extLst>
      <p:ext uri="{BB962C8B-B14F-4D97-AF65-F5344CB8AC3E}">
        <p14:creationId xmlns:p14="http://schemas.microsoft.com/office/powerpoint/2010/main" val="2302244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65840D2-0DEF-44D7-8E1E-A0C3B280F40F}"/>
              </a:ext>
            </a:extLst>
          </p:cNvPr>
          <p:cNvSpPr>
            <a:spLocks noGrp="1" noChangeArrowheads="1"/>
          </p:cNvSpPr>
          <p:nvPr>
            <p:ph type="title"/>
          </p:nvPr>
        </p:nvSpPr>
        <p:spPr/>
        <p:txBody>
          <a:bodyPr/>
          <a:lstStyle/>
          <a:p>
            <a:pPr algn="ctr" eaLnBrk="1" hangingPunct="1"/>
            <a:r>
              <a:rPr lang="en-US" altLang="el-GR"/>
              <a:t>Greek Travel Pages</a:t>
            </a:r>
            <a:endParaRPr lang="el-GR" altLang="el-GR"/>
          </a:p>
        </p:txBody>
      </p:sp>
      <p:sp>
        <p:nvSpPr>
          <p:cNvPr id="12291" name="Rectangle 3">
            <a:extLst>
              <a:ext uri="{FF2B5EF4-FFF2-40B4-BE49-F238E27FC236}">
                <a16:creationId xmlns:a16="http://schemas.microsoft.com/office/drawing/2014/main" id="{6F207055-C9BF-4669-8ED8-33B15E588563}"/>
              </a:ext>
            </a:extLst>
          </p:cNvPr>
          <p:cNvSpPr>
            <a:spLocks noGrp="1" noChangeArrowheads="1"/>
          </p:cNvSpPr>
          <p:nvPr>
            <p:ph type="body" idx="1"/>
          </p:nvPr>
        </p:nvSpPr>
        <p:spPr/>
        <p:txBody>
          <a:bodyPr/>
          <a:lstStyle/>
          <a:p>
            <a:pPr eaLnBrk="1" hangingPunct="1">
              <a:lnSpc>
                <a:spcPct val="150000"/>
              </a:lnSpc>
            </a:pPr>
            <a:r>
              <a:rPr lang="el-GR" altLang="el-GR"/>
              <a:t>Τα ξενοδοχεία γράφονται </a:t>
            </a:r>
          </a:p>
          <a:p>
            <a:pPr lvl="1" eaLnBrk="1" hangingPunct="1">
              <a:lnSpc>
                <a:spcPct val="150000"/>
              </a:lnSpc>
            </a:pPr>
            <a:r>
              <a:rPr lang="el-GR" altLang="el-GR"/>
              <a:t>ανά γεωγραφικό διαμέρισμα της Ελλάδας αλφαβητικά, </a:t>
            </a:r>
          </a:p>
          <a:p>
            <a:pPr lvl="1" eaLnBrk="1" hangingPunct="1">
              <a:lnSpc>
                <a:spcPct val="150000"/>
              </a:lnSpc>
            </a:pPr>
            <a:r>
              <a:rPr lang="el-GR" altLang="el-GR"/>
              <a:t>αρχίζοντας από το πιο πολυτελές και καταλήγοντας στο πιο φτηνό</a:t>
            </a:r>
          </a:p>
        </p:txBody>
      </p:sp>
      <p:sp>
        <p:nvSpPr>
          <p:cNvPr id="2" name="Θέση υποσέλιδου 1">
            <a:extLst>
              <a:ext uri="{FF2B5EF4-FFF2-40B4-BE49-F238E27FC236}">
                <a16:creationId xmlns:a16="http://schemas.microsoft.com/office/drawing/2014/main" id="{BA24103A-7378-4763-82F5-F0ABD8A191A4}"/>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E8594508-D79A-4830-BC14-1D9AAC3C9F6D}"/>
              </a:ext>
            </a:extLst>
          </p:cNvPr>
          <p:cNvSpPr>
            <a:spLocks noGrp="1"/>
          </p:cNvSpPr>
          <p:nvPr>
            <p:ph type="sldNum" idx="12"/>
          </p:nvPr>
        </p:nvSpPr>
        <p:spPr/>
        <p:txBody>
          <a:bodyPr/>
          <a:lstStyle/>
          <a:p>
            <a:pPr>
              <a:defRPr/>
            </a:pPr>
            <a:fld id="{C26B6237-077A-43A1-94B3-BF7F57EF8E6D}" type="slidenum">
              <a:rPr lang="el-GR" altLang="el-GR" smtClean="0"/>
              <a:pPr>
                <a:defRPr/>
              </a:pPr>
              <a:t>26</a:t>
            </a:fld>
            <a:endParaRPr lang="el-GR" altLang="el-GR"/>
          </a:p>
        </p:txBody>
      </p:sp>
    </p:spTree>
    <p:extLst>
      <p:ext uri="{BB962C8B-B14F-4D97-AF65-F5344CB8AC3E}">
        <p14:creationId xmlns:p14="http://schemas.microsoft.com/office/powerpoint/2010/main" val="1336473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764E32D-9D38-49C9-8556-679712F981FF}"/>
              </a:ext>
            </a:extLst>
          </p:cNvPr>
          <p:cNvSpPr>
            <a:spLocks noGrp="1" noChangeArrowheads="1"/>
          </p:cNvSpPr>
          <p:nvPr>
            <p:ph type="title"/>
          </p:nvPr>
        </p:nvSpPr>
        <p:spPr/>
        <p:txBody>
          <a:bodyPr/>
          <a:lstStyle/>
          <a:p>
            <a:pPr algn="ctr" eaLnBrk="1" hangingPunct="1"/>
            <a:r>
              <a:rPr lang="en-US" altLang="el-GR"/>
              <a:t>Greek Travel Pages</a:t>
            </a:r>
            <a:endParaRPr lang="el-GR" altLang="el-GR"/>
          </a:p>
        </p:txBody>
      </p:sp>
      <p:sp>
        <p:nvSpPr>
          <p:cNvPr id="14339" name="Rectangle 3">
            <a:extLst>
              <a:ext uri="{FF2B5EF4-FFF2-40B4-BE49-F238E27FC236}">
                <a16:creationId xmlns:a16="http://schemas.microsoft.com/office/drawing/2014/main" id="{9AA4F31E-68D0-4EB2-9F3F-869952AFDF85}"/>
              </a:ext>
            </a:extLst>
          </p:cNvPr>
          <p:cNvSpPr>
            <a:spLocks noGrp="1" noChangeArrowheads="1"/>
          </p:cNvSpPr>
          <p:nvPr>
            <p:ph type="body" idx="1"/>
          </p:nvPr>
        </p:nvSpPr>
        <p:spPr/>
        <p:txBody>
          <a:bodyPr/>
          <a:lstStyle/>
          <a:p>
            <a:pPr eaLnBrk="1" hangingPunct="1"/>
            <a:r>
              <a:rPr lang="el-GR" altLang="el-GR"/>
              <a:t>Συνήθως τα πολυτελή ξενοδοχεία έχουν καταχωρήσεις με εικόνες και κείμενο ενώ τα φτηνότερα έχουν μόνο το τηλέφωνο.  </a:t>
            </a:r>
          </a:p>
          <a:p>
            <a:pPr eaLnBrk="1" hangingPunct="1"/>
            <a:endParaRPr lang="el-GR" altLang="el-GR"/>
          </a:p>
        </p:txBody>
      </p:sp>
      <p:sp>
        <p:nvSpPr>
          <p:cNvPr id="2" name="Θέση υποσέλιδου 1">
            <a:extLst>
              <a:ext uri="{FF2B5EF4-FFF2-40B4-BE49-F238E27FC236}">
                <a16:creationId xmlns:a16="http://schemas.microsoft.com/office/drawing/2014/main" id="{DBD7B0F5-7BA7-40E6-BC0E-7085F1EE2CEF}"/>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D7094C87-B170-4FBD-8030-219646045C07}"/>
              </a:ext>
            </a:extLst>
          </p:cNvPr>
          <p:cNvSpPr>
            <a:spLocks noGrp="1"/>
          </p:cNvSpPr>
          <p:nvPr>
            <p:ph type="sldNum" idx="12"/>
          </p:nvPr>
        </p:nvSpPr>
        <p:spPr/>
        <p:txBody>
          <a:bodyPr/>
          <a:lstStyle/>
          <a:p>
            <a:pPr>
              <a:defRPr/>
            </a:pPr>
            <a:fld id="{C26B6237-077A-43A1-94B3-BF7F57EF8E6D}" type="slidenum">
              <a:rPr lang="el-GR" altLang="el-GR" smtClean="0"/>
              <a:pPr>
                <a:defRPr/>
              </a:pPr>
              <a:t>27</a:t>
            </a:fld>
            <a:endParaRPr lang="el-GR" altLang="el-GR"/>
          </a:p>
        </p:txBody>
      </p:sp>
    </p:spTree>
    <p:extLst>
      <p:ext uri="{BB962C8B-B14F-4D97-AF65-F5344CB8AC3E}">
        <p14:creationId xmlns:p14="http://schemas.microsoft.com/office/powerpoint/2010/main" val="3141343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8F0D5A6-11C0-436B-8B68-444A54EA2E86}"/>
              </a:ext>
            </a:extLst>
          </p:cNvPr>
          <p:cNvSpPr>
            <a:spLocks noGrp="1" noChangeArrowheads="1"/>
          </p:cNvSpPr>
          <p:nvPr>
            <p:ph type="title"/>
          </p:nvPr>
        </p:nvSpPr>
        <p:spPr>
          <a:xfrm>
            <a:off x="52388" y="-52388"/>
            <a:ext cx="4056062" cy="1304926"/>
          </a:xfrm>
        </p:spPr>
        <p:txBody>
          <a:bodyPr/>
          <a:lstStyle/>
          <a:p>
            <a:pPr algn="ctr" eaLnBrk="1" hangingPunct="1"/>
            <a:r>
              <a:rPr lang="en-US" altLang="el-GR" sz="3200"/>
              <a:t>Greek Travel Pages</a:t>
            </a:r>
            <a:r>
              <a:rPr lang="el-GR" altLang="el-GR" sz="3200"/>
              <a:t>: Εξώφυλλο</a:t>
            </a:r>
          </a:p>
        </p:txBody>
      </p:sp>
      <p:pic>
        <p:nvPicPr>
          <p:cNvPr id="2" name="Εικόνα 1">
            <a:extLst>
              <a:ext uri="{FF2B5EF4-FFF2-40B4-BE49-F238E27FC236}">
                <a16:creationId xmlns:a16="http://schemas.microsoft.com/office/drawing/2014/main" id="{799A8D9A-4B76-4021-AF05-5A0A85641544}"/>
              </a:ext>
            </a:extLst>
          </p:cNvPr>
          <p:cNvPicPr>
            <a:picLocks noChangeAspect="1"/>
          </p:cNvPicPr>
          <p:nvPr/>
        </p:nvPicPr>
        <p:blipFill>
          <a:blip r:embed="rId3"/>
          <a:stretch>
            <a:fillRect/>
          </a:stretch>
        </p:blipFill>
        <p:spPr>
          <a:xfrm>
            <a:off x="4139952" y="100618"/>
            <a:ext cx="4856596" cy="6683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482" name="Picture 2" descr="http://ecx.images-amazon.com/images/I/51B0ZPVQHXL.jpg">
            <a:extLst>
              <a:ext uri="{FF2B5EF4-FFF2-40B4-BE49-F238E27FC236}">
                <a16:creationId xmlns:a16="http://schemas.microsoft.com/office/drawing/2014/main" id="{CC1BE219-0C4B-4D52-AF8A-CB3473E64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8" y="1252960"/>
            <a:ext cx="3816423" cy="5531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Θέση υποσέλιδου 2">
            <a:extLst>
              <a:ext uri="{FF2B5EF4-FFF2-40B4-BE49-F238E27FC236}">
                <a16:creationId xmlns:a16="http://schemas.microsoft.com/office/drawing/2014/main" id="{B3C1C548-E5E5-40BB-AB61-3473AEC8A430}"/>
              </a:ext>
            </a:extLst>
          </p:cNvPr>
          <p:cNvSpPr>
            <a:spLocks noGrp="1"/>
          </p:cNvSpPr>
          <p:nvPr>
            <p:ph type="ftr" idx="11"/>
          </p:nvPr>
        </p:nvSpPr>
        <p:spPr/>
        <p:txBody>
          <a:bodyPr/>
          <a:lstStyle/>
          <a:p>
            <a:pPr>
              <a:defRPr/>
            </a:pPr>
            <a:r>
              <a:rPr lang="el-GR" altLang="el-GR"/>
              <a:t>Κ. Τσαγκαράκης</a:t>
            </a:r>
          </a:p>
        </p:txBody>
      </p:sp>
      <p:sp>
        <p:nvSpPr>
          <p:cNvPr id="4" name="Θέση αριθμού διαφάνειας 3">
            <a:extLst>
              <a:ext uri="{FF2B5EF4-FFF2-40B4-BE49-F238E27FC236}">
                <a16:creationId xmlns:a16="http://schemas.microsoft.com/office/drawing/2014/main" id="{AEE64572-954E-4C46-9C36-22F17FE5B2A5}"/>
              </a:ext>
            </a:extLst>
          </p:cNvPr>
          <p:cNvSpPr>
            <a:spLocks noGrp="1"/>
          </p:cNvSpPr>
          <p:nvPr>
            <p:ph type="sldNum" idx="12"/>
          </p:nvPr>
        </p:nvSpPr>
        <p:spPr/>
        <p:txBody>
          <a:bodyPr/>
          <a:lstStyle/>
          <a:p>
            <a:pPr>
              <a:defRPr/>
            </a:pPr>
            <a:fld id="{C26B6237-077A-43A1-94B3-BF7F57EF8E6D}" type="slidenum">
              <a:rPr lang="el-GR" altLang="el-GR" smtClean="0"/>
              <a:pPr>
                <a:defRPr/>
              </a:pPr>
              <a:t>28</a:t>
            </a:fld>
            <a:endParaRPr lang="el-GR" altLang="el-GR"/>
          </a:p>
        </p:txBody>
      </p:sp>
    </p:spTree>
    <p:extLst>
      <p:ext uri="{BB962C8B-B14F-4D97-AF65-F5344CB8AC3E}">
        <p14:creationId xmlns:p14="http://schemas.microsoft.com/office/powerpoint/2010/main" val="4234582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a:extLst>
              <a:ext uri="{FF2B5EF4-FFF2-40B4-BE49-F238E27FC236}">
                <a16:creationId xmlns:a16="http://schemas.microsoft.com/office/drawing/2014/main" id="{7E39D3DA-49AC-41A2-9124-F074DBB19E16}"/>
              </a:ext>
            </a:extLst>
          </p:cNvPr>
          <p:cNvSpPr>
            <a:spLocks noGrp="1" noChangeArrowheads="1"/>
          </p:cNvSpPr>
          <p:nvPr>
            <p:ph type="title"/>
          </p:nvPr>
        </p:nvSpPr>
        <p:spPr>
          <a:xfrm>
            <a:off x="250825" y="274638"/>
            <a:ext cx="8785225" cy="1143000"/>
          </a:xfrm>
        </p:spPr>
        <p:txBody>
          <a:bodyPr/>
          <a:lstStyle/>
          <a:p>
            <a:pPr algn="ctr"/>
            <a:r>
              <a:rPr lang="en-US" altLang="el-GR" sz="3600"/>
              <a:t>Greek Travel Pages: </a:t>
            </a:r>
            <a:r>
              <a:rPr lang="el-GR" altLang="el-GR" sz="3600"/>
              <a:t>τα περιεχόμενά του περιληπτικά</a:t>
            </a:r>
            <a:endParaRPr lang="en-US" altLang="el-GR" sz="3600"/>
          </a:p>
        </p:txBody>
      </p:sp>
      <p:pic>
        <p:nvPicPr>
          <p:cNvPr id="4" name="Ηλεκτρονικά πολυμέσα 3">
            <a:hlinkClick r:id="" action="ppaction://media"/>
            <a:extLst>
              <a:ext uri="{FF2B5EF4-FFF2-40B4-BE49-F238E27FC236}">
                <a16:creationId xmlns:a16="http://schemas.microsoft.com/office/drawing/2014/main" id="{A1F945DD-240E-4502-9071-133C1D264A4A}"/>
              </a:ext>
            </a:extLst>
          </p:cNvPr>
          <p:cNvPicPr>
            <a:picLocks noGrp="1" noRot="1" noChangeAspect="1"/>
          </p:cNvPicPr>
          <p:nvPr>
            <p:ph idx="1"/>
            <a:videoFile r:link="rId1"/>
          </p:nvPr>
        </p:nvPicPr>
        <p:blipFill>
          <a:blip r:embed="rId4"/>
          <a:stretch>
            <a:fillRect/>
          </a:stretch>
        </p:blipFill>
        <p:spPr>
          <a:xfrm>
            <a:off x="1907704" y="1484784"/>
            <a:ext cx="7084425" cy="5313318"/>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436" name="TextBox 4">
            <a:extLst>
              <a:ext uri="{FF2B5EF4-FFF2-40B4-BE49-F238E27FC236}">
                <a16:creationId xmlns:a16="http://schemas.microsoft.com/office/drawing/2014/main" id="{A0BB97A5-0093-4E12-B37C-52603F125179}"/>
              </a:ext>
            </a:extLst>
          </p:cNvPr>
          <p:cNvSpPr txBox="1">
            <a:spLocks noChangeArrowheads="1"/>
          </p:cNvSpPr>
          <p:nvPr/>
        </p:nvSpPr>
        <p:spPr bwMode="auto">
          <a:xfrm>
            <a:off x="107950" y="1700213"/>
            <a:ext cx="16557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l-GR" sz="2800"/>
              <a:t>Κλικάρετε στον σύνδεσμο στα δεξία για να δείτε το σχετικό βίντεο από το </a:t>
            </a:r>
            <a:r>
              <a:rPr lang="en-US" altLang="el-GR" sz="2800"/>
              <a:t>YouTube</a:t>
            </a:r>
          </a:p>
        </p:txBody>
      </p:sp>
      <p:sp>
        <p:nvSpPr>
          <p:cNvPr id="2" name="Θέση υποσέλιδου 1">
            <a:extLst>
              <a:ext uri="{FF2B5EF4-FFF2-40B4-BE49-F238E27FC236}">
                <a16:creationId xmlns:a16="http://schemas.microsoft.com/office/drawing/2014/main" id="{2B72DB64-6B80-4DB5-981D-5D4A5B4ADE89}"/>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D2418C79-C914-484A-BF27-9A9DF24477E1}"/>
              </a:ext>
            </a:extLst>
          </p:cNvPr>
          <p:cNvSpPr>
            <a:spLocks noGrp="1"/>
          </p:cNvSpPr>
          <p:nvPr>
            <p:ph type="sldNum" idx="12"/>
          </p:nvPr>
        </p:nvSpPr>
        <p:spPr/>
        <p:txBody>
          <a:bodyPr/>
          <a:lstStyle/>
          <a:p>
            <a:pPr>
              <a:defRPr/>
            </a:pPr>
            <a:fld id="{C26B6237-077A-43A1-94B3-BF7F57EF8E6D}" type="slidenum">
              <a:rPr lang="el-GR" altLang="el-GR" smtClean="0"/>
              <a:pPr>
                <a:defRPr/>
              </a:pPr>
              <a:t>29</a:t>
            </a:fld>
            <a:endParaRPr lang="el-GR" altLang="el-GR"/>
          </a:p>
        </p:txBody>
      </p:sp>
    </p:spTree>
    <p:extLst>
      <p:ext uri="{BB962C8B-B14F-4D97-AF65-F5344CB8AC3E}">
        <p14:creationId xmlns:p14="http://schemas.microsoft.com/office/powerpoint/2010/main" val="3783820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176B8F14-5CBF-43FB-841B-CE126F48C189}"/>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a:t>
            </a:r>
          </a:p>
        </p:txBody>
      </p:sp>
      <p:sp>
        <p:nvSpPr>
          <p:cNvPr id="6147" name="Rectangle 2">
            <a:extLst>
              <a:ext uri="{FF2B5EF4-FFF2-40B4-BE49-F238E27FC236}">
                <a16:creationId xmlns:a16="http://schemas.microsoft.com/office/drawing/2014/main" id="{F475D176-BE16-45B5-B8F3-3706CCEAD9BB}"/>
              </a:ext>
            </a:extLst>
          </p:cNvPr>
          <p:cNvSpPr>
            <a:spLocks noGrp="1" noChangeArrowheads="1"/>
          </p:cNvSpPr>
          <p:nvPr>
            <p:ph type="body" idx="4294967295"/>
          </p:nvPr>
        </p:nvSpPr>
        <p:spPr>
          <a:xfrm>
            <a:off x="2693988" y="1600200"/>
            <a:ext cx="6326187" cy="5029200"/>
          </a:xfrm>
        </p:spPr>
        <p:txBody>
          <a:bodyPr/>
          <a:lstStyle/>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Είναι απαραίτητοι διότι ο ταξιδιωτικός πράκτορας μπορεί να ξέρει ακριβώς που θα βρει την εκάστοτε απαραίτητη ταξιδιωτική πληροφορία. </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Είναι έντυπα που εκδίδονται σε τακτά χρονικά διαστήματα και είναι ιδιαίτερα χρήσιμοι γιατί παρέχουν όλες τις ταξιδιωτικές πληροφορίες που είναι απαραίτητες για την διεκπεραίωση των εργασιών ενός ταξιδιωτικού γραφείου.</a:t>
            </a:r>
          </a:p>
        </p:txBody>
      </p:sp>
      <p:sp>
        <p:nvSpPr>
          <p:cNvPr id="2" name="Θέση υποσέλιδου 1">
            <a:extLst>
              <a:ext uri="{FF2B5EF4-FFF2-40B4-BE49-F238E27FC236}">
                <a16:creationId xmlns:a16="http://schemas.microsoft.com/office/drawing/2014/main" id="{17EBEA7B-60D8-4FEF-9BD2-5C3F300D117A}"/>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6E903970-05D5-49F0-B443-3CE53F9E8E8B}"/>
              </a:ext>
            </a:extLst>
          </p:cNvPr>
          <p:cNvSpPr>
            <a:spLocks noGrp="1"/>
          </p:cNvSpPr>
          <p:nvPr>
            <p:ph type="sldNum" idx="12"/>
          </p:nvPr>
        </p:nvSpPr>
        <p:spPr/>
        <p:txBody>
          <a:bodyPr/>
          <a:lstStyle/>
          <a:p>
            <a:pPr>
              <a:defRPr/>
            </a:pPr>
            <a:fld id="{C26B6237-077A-43A1-94B3-BF7F57EF8E6D}" type="slidenum">
              <a:rPr lang="el-GR" altLang="el-GR" smtClean="0"/>
              <a:pPr>
                <a:defRPr/>
              </a:pPr>
              <a:t>3</a:t>
            </a:fld>
            <a:endParaRPr lang="el-GR" altLang="el-GR"/>
          </a:p>
        </p:txBody>
      </p:sp>
    </p:spTree>
    <p:extLst>
      <p:ext uri="{BB962C8B-B14F-4D97-AF65-F5344CB8AC3E}">
        <p14:creationId xmlns:p14="http://schemas.microsoft.com/office/powerpoint/2010/main" val="409007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Τίτλος 1">
            <a:extLst>
              <a:ext uri="{FF2B5EF4-FFF2-40B4-BE49-F238E27FC236}">
                <a16:creationId xmlns:a16="http://schemas.microsoft.com/office/drawing/2014/main" id="{EB9A6F68-A79A-49E2-BA29-BF215FB3B3EF}"/>
              </a:ext>
            </a:extLst>
          </p:cNvPr>
          <p:cNvSpPr>
            <a:spLocks noGrp="1" noChangeArrowheads="1"/>
          </p:cNvSpPr>
          <p:nvPr>
            <p:ph type="title"/>
          </p:nvPr>
        </p:nvSpPr>
        <p:spPr/>
        <p:txBody>
          <a:bodyPr/>
          <a:lstStyle/>
          <a:p>
            <a:r>
              <a:rPr lang="el-GR" altLang="el-GR"/>
              <a:t>Τουριστικός Οδηγός: </a:t>
            </a:r>
            <a:r>
              <a:rPr lang="en-US" altLang="el-GR"/>
              <a:t>ABC</a:t>
            </a:r>
          </a:p>
        </p:txBody>
      </p:sp>
      <p:sp>
        <p:nvSpPr>
          <p:cNvPr id="47107" name="Θέση περιεχομένου 2">
            <a:extLst>
              <a:ext uri="{FF2B5EF4-FFF2-40B4-BE49-F238E27FC236}">
                <a16:creationId xmlns:a16="http://schemas.microsoft.com/office/drawing/2014/main" id="{9C879D52-93C8-445E-9336-7B6C42D82AF8}"/>
              </a:ext>
            </a:extLst>
          </p:cNvPr>
          <p:cNvSpPr>
            <a:spLocks noGrp="1" noChangeArrowheads="1"/>
          </p:cNvSpPr>
          <p:nvPr>
            <p:ph idx="1"/>
          </p:nvPr>
        </p:nvSpPr>
        <p:spPr/>
        <p:txBody>
          <a:bodyPr/>
          <a:lstStyle/>
          <a:p>
            <a:r>
              <a:rPr lang="el-GR" altLang="el-GR"/>
              <a:t>Το A.B.C. είναι κατάλογος τιμών και πληροφοριών για ξενοδοχεία και καταλύματα διεθνώς. Περιλαμβάνει διευθύνσεις, τιμές και γενικές πληροφορίες για κρατήσεις ξενοδοχειακών καταλυμάτων</a:t>
            </a:r>
            <a:endParaRPr lang="en-US" altLang="el-GR"/>
          </a:p>
        </p:txBody>
      </p:sp>
      <p:sp>
        <p:nvSpPr>
          <p:cNvPr id="2" name="Θέση υποσέλιδου 1">
            <a:extLst>
              <a:ext uri="{FF2B5EF4-FFF2-40B4-BE49-F238E27FC236}">
                <a16:creationId xmlns:a16="http://schemas.microsoft.com/office/drawing/2014/main" id="{4293BDF6-A5F0-4105-8275-C33DDA8EAFF1}"/>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E6AF34E2-76A7-424D-ABBE-3F7E0D93288A}"/>
              </a:ext>
            </a:extLst>
          </p:cNvPr>
          <p:cNvSpPr>
            <a:spLocks noGrp="1"/>
          </p:cNvSpPr>
          <p:nvPr>
            <p:ph type="sldNum" idx="12"/>
          </p:nvPr>
        </p:nvSpPr>
        <p:spPr/>
        <p:txBody>
          <a:bodyPr/>
          <a:lstStyle/>
          <a:p>
            <a:pPr>
              <a:defRPr/>
            </a:pPr>
            <a:fld id="{C26B6237-077A-43A1-94B3-BF7F57EF8E6D}" type="slidenum">
              <a:rPr lang="el-GR" altLang="el-GR" smtClean="0"/>
              <a:pPr>
                <a:defRPr/>
              </a:pPr>
              <a:t>30</a:t>
            </a:fld>
            <a:endParaRPr lang="el-GR" altLang="el-G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6B9236BA-3204-4918-AB89-9595C6E023DF}"/>
              </a:ext>
            </a:extLst>
          </p:cNvPr>
          <p:cNvSpPr>
            <a:spLocks noGrp="1" noChangeArrowheads="1"/>
          </p:cNvSpPr>
          <p:nvPr>
            <p:ph type="title" idx="4294967295"/>
          </p:nvPr>
        </p:nvSpPr>
        <p:spPr>
          <a:xfrm>
            <a:off x="1413669" y="2564904"/>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sz="4000" dirty="0"/>
              <a:t>Ταξιδιωτικά Έγγραφα</a:t>
            </a:r>
          </a:p>
        </p:txBody>
      </p:sp>
      <p:sp>
        <p:nvSpPr>
          <p:cNvPr id="2" name="Θέση υποσέλιδου 1">
            <a:extLst>
              <a:ext uri="{FF2B5EF4-FFF2-40B4-BE49-F238E27FC236}">
                <a16:creationId xmlns:a16="http://schemas.microsoft.com/office/drawing/2014/main" id="{B952F6D9-1767-4E89-A6D9-D1DA297F83EC}"/>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05965E5F-30BB-488F-8505-578ECFE73C36}"/>
              </a:ext>
            </a:extLst>
          </p:cNvPr>
          <p:cNvSpPr>
            <a:spLocks noGrp="1"/>
          </p:cNvSpPr>
          <p:nvPr>
            <p:ph type="sldNum" idx="12"/>
          </p:nvPr>
        </p:nvSpPr>
        <p:spPr/>
        <p:txBody>
          <a:bodyPr/>
          <a:lstStyle/>
          <a:p>
            <a:pPr>
              <a:defRPr/>
            </a:pPr>
            <a:fld id="{C26B6237-077A-43A1-94B3-BF7F57EF8E6D}" type="slidenum">
              <a:rPr lang="el-GR" altLang="el-GR" smtClean="0"/>
              <a:pPr>
                <a:defRPr/>
              </a:pPr>
              <a:t>31</a:t>
            </a:fld>
            <a:endParaRPr lang="el-GR" altLang="el-GR"/>
          </a:p>
        </p:txBody>
      </p:sp>
    </p:spTree>
    <p:extLst>
      <p:ext uri="{BB962C8B-B14F-4D97-AF65-F5344CB8AC3E}">
        <p14:creationId xmlns:p14="http://schemas.microsoft.com/office/powerpoint/2010/main" val="2153357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6B9236BA-3204-4918-AB89-9595C6E023DF}"/>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Ταξιδιωτικά Έγγραφα</a:t>
            </a:r>
          </a:p>
        </p:txBody>
      </p:sp>
      <p:sp>
        <p:nvSpPr>
          <p:cNvPr id="49155" name="Rectangle 2">
            <a:extLst>
              <a:ext uri="{FF2B5EF4-FFF2-40B4-BE49-F238E27FC236}">
                <a16:creationId xmlns:a16="http://schemas.microsoft.com/office/drawing/2014/main" id="{60CDCF08-8820-49ED-B835-F1F4618D4272}"/>
              </a:ext>
            </a:extLst>
          </p:cNvPr>
          <p:cNvSpPr>
            <a:spLocks noGrp="1" noChangeArrowheads="1"/>
          </p:cNvSpPr>
          <p:nvPr>
            <p:ph type="body" idx="4294967295"/>
          </p:nvPr>
        </p:nvSpPr>
        <p:spPr>
          <a:xfrm>
            <a:off x="2693988" y="1600200"/>
            <a:ext cx="6326187" cy="4525963"/>
          </a:xfrm>
        </p:spPr>
        <p:txBody>
          <a:bodyPr/>
          <a:lstStyle/>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solidFill>
                  <a:srgbClr val="BDBEFF"/>
                </a:solidFill>
                <a:hlinkClick r:id="rId3" action="ppaction://hlinkfile"/>
              </a:rPr>
              <a:t>Διαβατήριο (για χώρες εκτός συνθήκης του </a:t>
            </a:r>
            <a:r>
              <a:rPr lang="en-US" altLang="el-GR">
                <a:solidFill>
                  <a:srgbClr val="BDBEFF"/>
                </a:solidFill>
                <a:hlinkClick r:id="rId3" action="ppaction://hlinkfile"/>
              </a:rPr>
              <a:t>Schengen)</a:t>
            </a:r>
            <a:r>
              <a:rPr lang="el-GR" altLang="el-GR">
                <a:solidFill>
                  <a:srgbClr val="BDBEFF"/>
                </a:solidFill>
                <a:hlinkClick r:id="rId3" action="ppaction://hlinkfile"/>
              </a:rPr>
              <a:t>, </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solidFill>
                  <a:srgbClr val="BDBEFF"/>
                </a:solidFill>
                <a:hlinkClick r:id="rId4" action="ppaction://hlinkfile"/>
              </a:rPr>
              <a:t>Βίζα: Άδεια Εισόδου </a:t>
            </a:r>
            <a:r>
              <a:rPr lang="en-US" altLang="el-GR">
                <a:solidFill>
                  <a:srgbClr val="BDBEFF"/>
                </a:solidFill>
                <a:hlinkClick r:id="rId4" action="ppaction://hlinkfile"/>
              </a:rPr>
              <a:t>(</a:t>
            </a:r>
            <a:r>
              <a:rPr lang="el-GR" altLang="el-GR">
                <a:solidFill>
                  <a:srgbClr val="BDBEFF"/>
                </a:solidFill>
                <a:hlinkClick r:id="rId4" action="ppaction://hlinkfile"/>
              </a:rPr>
              <a:t>για χώρες εκτός συνθήκης του </a:t>
            </a:r>
            <a:r>
              <a:rPr lang="en-US" altLang="el-GR">
                <a:solidFill>
                  <a:srgbClr val="BDBEFF"/>
                </a:solidFill>
                <a:hlinkClick r:id="rId4" action="ppaction://hlinkfile"/>
              </a:rPr>
              <a:t>Schengen),</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solidFill>
                  <a:srgbClr val="BDBEFF"/>
                </a:solidFill>
                <a:hlinkClick r:id="rId5" action="ppaction://hlinkfile"/>
              </a:rPr>
              <a:t>Κάρτα υγείας και εμβολιασμού</a:t>
            </a:r>
            <a:r>
              <a:rPr lang="en-US" altLang="el-GR">
                <a:solidFill>
                  <a:srgbClr val="BDBEFF"/>
                </a:solidFill>
                <a:hlinkClick r:id="rId5" action="ppaction://hlinkfile"/>
              </a:rPr>
              <a:t> </a:t>
            </a:r>
          </a:p>
        </p:txBody>
      </p:sp>
      <p:sp>
        <p:nvSpPr>
          <p:cNvPr id="2" name="Θέση υποσέλιδου 1">
            <a:extLst>
              <a:ext uri="{FF2B5EF4-FFF2-40B4-BE49-F238E27FC236}">
                <a16:creationId xmlns:a16="http://schemas.microsoft.com/office/drawing/2014/main" id="{B9D03FD9-4EEE-4DE1-B0F7-36FCEF14C46F}"/>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5A053EA2-5090-4F30-A4CD-C447C1D48755}"/>
              </a:ext>
            </a:extLst>
          </p:cNvPr>
          <p:cNvSpPr>
            <a:spLocks noGrp="1"/>
          </p:cNvSpPr>
          <p:nvPr>
            <p:ph type="sldNum" idx="12"/>
          </p:nvPr>
        </p:nvSpPr>
        <p:spPr/>
        <p:txBody>
          <a:bodyPr/>
          <a:lstStyle/>
          <a:p>
            <a:pPr>
              <a:defRPr/>
            </a:pPr>
            <a:fld id="{C26B6237-077A-43A1-94B3-BF7F57EF8E6D}" type="slidenum">
              <a:rPr lang="el-GR" altLang="el-GR" smtClean="0"/>
              <a:pPr>
                <a:defRPr/>
              </a:pPr>
              <a:t>32</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ABCFCD25-4ACF-45FD-83B0-C646A947537C}"/>
              </a:ext>
            </a:extLst>
          </p:cNvPr>
          <p:cNvSpPr>
            <a:spLocks noGrp="1" noChangeArrowheads="1"/>
          </p:cNvSpPr>
          <p:nvPr>
            <p:ph type="title"/>
          </p:nvPr>
        </p:nvSpPr>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Τύποι Διαβατηρίων</a:t>
            </a:r>
          </a:p>
        </p:txBody>
      </p:sp>
      <p:sp>
        <p:nvSpPr>
          <p:cNvPr id="51203" name="Rectangle 2">
            <a:extLst>
              <a:ext uri="{FF2B5EF4-FFF2-40B4-BE49-F238E27FC236}">
                <a16:creationId xmlns:a16="http://schemas.microsoft.com/office/drawing/2014/main" id="{4EE4F86D-CB0B-4DD0-B8C8-09BAD11D9291}"/>
              </a:ext>
            </a:extLst>
          </p:cNvPr>
          <p:cNvSpPr>
            <a:spLocks noGrp="1" noChangeArrowheads="1"/>
          </p:cNvSpPr>
          <p:nvPr>
            <p:ph type="body" sz="half" idx="2"/>
          </p:nvPr>
        </p:nvSpPr>
        <p:spPr>
          <a:xfrm>
            <a:off x="630239" y="2057400"/>
            <a:ext cx="2285578" cy="3811588"/>
          </a:xfrm>
        </p:spPr>
        <p:txBody>
          <a:bodyPr/>
          <a:lstStyle/>
          <a:p>
            <a:pPr eaLnBrk="1" hangingPunct="1">
              <a:lnSpc>
                <a:spcPct val="120000"/>
              </a:lnSpc>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sz="2400" dirty="0"/>
              <a:t>Διαβατήριο Αλλοδαπού: εκδίδονται για αλλοδαπούς μόνιμους κατοίκους της χώρας που το εξέδωσε.</a:t>
            </a:r>
          </a:p>
        </p:txBody>
      </p:sp>
      <p:sp>
        <p:nvSpPr>
          <p:cNvPr id="51204" name="AutoShape 3">
            <a:hlinkClick r:id="rId3" action="ppaction://hlinksldjump"/>
            <a:extLst>
              <a:ext uri="{FF2B5EF4-FFF2-40B4-BE49-F238E27FC236}">
                <a16:creationId xmlns:a16="http://schemas.microsoft.com/office/drawing/2014/main" id="{9208F656-C198-4596-A592-26F5DEFD0EF0}"/>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pic>
        <p:nvPicPr>
          <p:cNvPr id="1026" name="Picture 2" descr="Αποτέλεσμα εικόνας για διαβατήριο">
            <a:extLst>
              <a:ext uri="{FF2B5EF4-FFF2-40B4-BE49-F238E27FC236}">
                <a16:creationId xmlns:a16="http://schemas.microsoft.com/office/drawing/2014/main" id="{A44DF989-6892-43BB-BE8E-38E2A558FC9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210050" y="253008"/>
            <a:ext cx="4629150" cy="3014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Αποτέλεσμα εικόνας για διαβατήριο">
            <a:extLst>
              <a:ext uri="{FF2B5EF4-FFF2-40B4-BE49-F238E27FC236}">
                <a16:creationId xmlns:a16="http://schemas.microsoft.com/office/drawing/2014/main" id="{59441FCF-C1EA-4DC5-9F8C-41B3969003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04" r="2504" b="2472"/>
          <a:stretch/>
        </p:blipFill>
        <p:spPr bwMode="auto">
          <a:xfrm>
            <a:off x="2915816" y="2492895"/>
            <a:ext cx="4320479" cy="3940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Θέση υποσέλιδου 1">
            <a:extLst>
              <a:ext uri="{FF2B5EF4-FFF2-40B4-BE49-F238E27FC236}">
                <a16:creationId xmlns:a16="http://schemas.microsoft.com/office/drawing/2014/main" id="{7A852A77-1A2F-4ADC-9E29-A51F68741584}"/>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0A8FAC6E-2DE8-45C7-824B-F5DD7FF5D681}"/>
              </a:ext>
            </a:extLst>
          </p:cNvPr>
          <p:cNvSpPr>
            <a:spLocks noGrp="1"/>
          </p:cNvSpPr>
          <p:nvPr>
            <p:ph type="sldNum" idx="12"/>
          </p:nvPr>
        </p:nvSpPr>
        <p:spPr/>
        <p:txBody>
          <a:bodyPr/>
          <a:lstStyle/>
          <a:p>
            <a:pPr>
              <a:defRPr/>
            </a:pPr>
            <a:fld id="{503059CC-1315-441A-B900-B26C8BA73AEC}" type="slidenum">
              <a:rPr lang="el-GR" altLang="el-GR" smtClean="0"/>
              <a:pPr>
                <a:defRPr/>
              </a:pPr>
              <a:t>33</a:t>
            </a:fld>
            <a:endParaRPr lang="el-GR" altLang="el-GR"/>
          </a:p>
        </p:txBody>
      </p:sp>
    </p:spTree>
    <p:extLst>
      <p:ext uri="{BB962C8B-B14F-4D97-AF65-F5344CB8AC3E}">
        <p14:creationId xmlns:p14="http://schemas.microsoft.com/office/powerpoint/2010/main" val="8338101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ABCFCD25-4ACF-45FD-83B0-C646A947537C}"/>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Τύποι Διαβατηρίων</a:t>
            </a:r>
          </a:p>
        </p:txBody>
      </p:sp>
      <p:sp>
        <p:nvSpPr>
          <p:cNvPr id="51203" name="Rectangle 2">
            <a:extLst>
              <a:ext uri="{FF2B5EF4-FFF2-40B4-BE49-F238E27FC236}">
                <a16:creationId xmlns:a16="http://schemas.microsoft.com/office/drawing/2014/main" id="{4EE4F86D-CB0B-4DD0-B8C8-09BAD11D9291}"/>
              </a:ext>
            </a:extLst>
          </p:cNvPr>
          <p:cNvSpPr>
            <a:spLocks noGrp="1" noChangeArrowheads="1"/>
          </p:cNvSpPr>
          <p:nvPr>
            <p:ph type="body" idx="4294967295"/>
          </p:nvPr>
        </p:nvSpPr>
        <p:spPr>
          <a:xfrm>
            <a:off x="2693988" y="1600200"/>
            <a:ext cx="6326187" cy="5257800"/>
          </a:xfrm>
        </p:spPr>
        <p:txBody>
          <a:bodyPr/>
          <a:lstStyle/>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dirty="0"/>
              <a:t>Ομαδικό ή οικογενειακό διαβατήριο: εκδίδονται για ολόκληρη την οικογένεια, </a:t>
            </a:r>
          </a:p>
        </p:txBody>
      </p:sp>
      <p:sp>
        <p:nvSpPr>
          <p:cNvPr id="51204" name="AutoShape 3">
            <a:hlinkClick r:id="rId3" action="ppaction://hlinksldjump"/>
            <a:extLst>
              <a:ext uri="{FF2B5EF4-FFF2-40B4-BE49-F238E27FC236}">
                <a16:creationId xmlns:a16="http://schemas.microsoft.com/office/drawing/2014/main" id="{9208F656-C198-4596-A592-26F5DEFD0EF0}"/>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AC4033AC-22F4-4AC3-BC0B-2872B650C1A9}"/>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480C3512-52B4-4C07-AD56-81F36C763073}"/>
              </a:ext>
            </a:extLst>
          </p:cNvPr>
          <p:cNvSpPr>
            <a:spLocks noGrp="1"/>
          </p:cNvSpPr>
          <p:nvPr>
            <p:ph type="sldNum" idx="12"/>
          </p:nvPr>
        </p:nvSpPr>
        <p:spPr/>
        <p:txBody>
          <a:bodyPr/>
          <a:lstStyle/>
          <a:p>
            <a:pPr>
              <a:defRPr/>
            </a:pPr>
            <a:fld id="{C26B6237-077A-43A1-94B3-BF7F57EF8E6D}" type="slidenum">
              <a:rPr lang="el-GR" altLang="el-GR" smtClean="0"/>
              <a:pPr>
                <a:defRPr/>
              </a:pPr>
              <a:t>34</a:t>
            </a:fld>
            <a:endParaRPr lang="el-GR" altLang="el-GR"/>
          </a:p>
        </p:txBody>
      </p:sp>
    </p:spTree>
    <p:extLst>
      <p:ext uri="{BB962C8B-B14F-4D97-AF65-F5344CB8AC3E}">
        <p14:creationId xmlns:p14="http://schemas.microsoft.com/office/powerpoint/2010/main" val="320086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ABCFCD25-4ACF-45FD-83B0-C646A947537C}"/>
              </a:ext>
            </a:extLst>
          </p:cNvPr>
          <p:cNvSpPr>
            <a:spLocks noGrp="1" noChangeArrowheads="1"/>
          </p:cNvSpPr>
          <p:nvPr>
            <p:ph type="title"/>
          </p:nvPr>
        </p:nvSpPr>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Τύποι Διαβατηρίων</a:t>
            </a:r>
          </a:p>
        </p:txBody>
      </p:sp>
      <p:sp>
        <p:nvSpPr>
          <p:cNvPr id="51203" name="Rectangle 2">
            <a:extLst>
              <a:ext uri="{FF2B5EF4-FFF2-40B4-BE49-F238E27FC236}">
                <a16:creationId xmlns:a16="http://schemas.microsoft.com/office/drawing/2014/main" id="{4EE4F86D-CB0B-4DD0-B8C8-09BAD11D9291}"/>
              </a:ext>
            </a:extLst>
          </p:cNvPr>
          <p:cNvSpPr>
            <a:spLocks noGrp="1" noChangeArrowheads="1"/>
          </p:cNvSpPr>
          <p:nvPr>
            <p:ph type="body" sz="half" idx="2"/>
          </p:nvPr>
        </p:nvSpPr>
        <p:spPr/>
        <p:txBody>
          <a:bodyPr/>
          <a:lstStyle/>
          <a:p>
            <a:pPr eaLnBrk="1" hangingPunct="1">
              <a:lnSpc>
                <a:spcPct val="120000"/>
              </a:lnSpc>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sz="2400" dirty="0"/>
              <a:t>Διαβατήρια διπλωματικών και προξενικών υπαλλήλων: διπλωμάτες, πρόξενοι και εκπρόσωποι κυβερνήσεων, </a:t>
            </a:r>
          </a:p>
        </p:txBody>
      </p:sp>
      <p:sp>
        <p:nvSpPr>
          <p:cNvPr id="51204" name="AutoShape 3">
            <a:hlinkClick r:id="rId3" action="ppaction://hlinksldjump"/>
            <a:extLst>
              <a:ext uri="{FF2B5EF4-FFF2-40B4-BE49-F238E27FC236}">
                <a16:creationId xmlns:a16="http://schemas.microsoft.com/office/drawing/2014/main" id="{9208F656-C198-4596-A592-26F5DEFD0EF0}"/>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pic>
        <p:nvPicPr>
          <p:cNvPr id="2050" name="Picture 2" descr="Σχετική εικόνα">
            <a:extLst>
              <a:ext uri="{FF2B5EF4-FFF2-40B4-BE49-F238E27FC236}">
                <a16:creationId xmlns:a16="http://schemas.microsoft.com/office/drawing/2014/main" id="{BE61F449-0B3D-4CC3-A67B-4E0EF4CD396C}"/>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42780" t="14879" r="13665" b="18752"/>
          <a:stretch/>
        </p:blipFill>
        <p:spPr bwMode="auto">
          <a:xfrm>
            <a:off x="3347864" y="560913"/>
            <a:ext cx="3384376" cy="3867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Αποτέλεσμα εικόνας για diplomatic passport">
            <a:extLst>
              <a:ext uri="{FF2B5EF4-FFF2-40B4-BE49-F238E27FC236}">
                <a16:creationId xmlns:a16="http://schemas.microsoft.com/office/drawing/2014/main" id="{7B7460DE-221B-4494-84FB-924640D826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502" y="3429000"/>
            <a:ext cx="4010945"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Θέση υποσέλιδου 1">
            <a:extLst>
              <a:ext uri="{FF2B5EF4-FFF2-40B4-BE49-F238E27FC236}">
                <a16:creationId xmlns:a16="http://schemas.microsoft.com/office/drawing/2014/main" id="{2DC27E58-CCE7-45F4-AE00-F460D1D3C0A8}"/>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1B54414A-6119-4E8C-AEDE-DD298D54AA2C}"/>
              </a:ext>
            </a:extLst>
          </p:cNvPr>
          <p:cNvSpPr>
            <a:spLocks noGrp="1"/>
          </p:cNvSpPr>
          <p:nvPr>
            <p:ph type="sldNum" idx="12"/>
          </p:nvPr>
        </p:nvSpPr>
        <p:spPr/>
        <p:txBody>
          <a:bodyPr/>
          <a:lstStyle/>
          <a:p>
            <a:pPr>
              <a:defRPr/>
            </a:pPr>
            <a:fld id="{503059CC-1315-441A-B900-B26C8BA73AEC}" type="slidenum">
              <a:rPr lang="el-GR" altLang="el-GR" smtClean="0"/>
              <a:pPr>
                <a:defRPr/>
              </a:pPr>
              <a:t>35</a:t>
            </a:fld>
            <a:endParaRPr lang="el-GR" altLang="el-GR"/>
          </a:p>
        </p:txBody>
      </p:sp>
    </p:spTree>
    <p:extLst>
      <p:ext uri="{BB962C8B-B14F-4D97-AF65-F5344CB8AC3E}">
        <p14:creationId xmlns:p14="http://schemas.microsoft.com/office/powerpoint/2010/main" val="396683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ABCFCD25-4ACF-45FD-83B0-C646A947537C}"/>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Τύποι Διαβατηρίων</a:t>
            </a:r>
          </a:p>
        </p:txBody>
      </p:sp>
      <p:sp>
        <p:nvSpPr>
          <p:cNvPr id="51203" name="Rectangle 2">
            <a:extLst>
              <a:ext uri="{FF2B5EF4-FFF2-40B4-BE49-F238E27FC236}">
                <a16:creationId xmlns:a16="http://schemas.microsoft.com/office/drawing/2014/main" id="{4EE4F86D-CB0B-4DD0-B8C8-09BAD11D9291}"/>
              </a:ext>
            </a:extLst>
          </p:cNvPr>
          <p:cNvSpPr>
            <a:spLocks noGrp="1" noChangeArrowheads="1"/>
          </p:cNvSpPr>
          <p:nvPr>
            <p:ph type="body" idx="4294967295"/>
          </p:nvPr>
        </p:nvSpPr>
        <p:spPr>
          <a:xfrm>
            <a:off x="2693988" y="1600200"/>
            <a:ext cx="6326187" cy="5257800"/>
          </a:xfrm>
        </p:spPr>
        <p:txBody>
          <a:bodyPr/>
          <a:lstStyle/>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dirty="0"/>
              <a:t>Διεθνή διαβατήρια Ερυθρού Σταυρού: εκδίδονται από τον ερυθρό σταυρό</a:t>
            </a:r>
          </a:p>
        </p:txBody>
      </p:sp>
      <p:sp>
        <p:nvSpPr>
          <p:cNvPr id="51204" name="AutoShape 3">
            <a:hlinkClick r:id="rId3" action="ppaction://hlinksldjump"/>
            <a:extLst>
              <a:ext uri="{FF2B5EF4-FFF2-40B4-BE49-F238E27FC236}">
                <a16:creationId xmlns:a16="http://schemas.microsoft.com/office/drawing/2014/main" id="{9208F656-C198-4596-A592-26F5DEFD0EF0}"/>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91D2E9BB-9B6C-44E9-B669-3E95B860E19F}"/>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8B41438D-5FFB-4D1F-89DC-F9EA92F40DC5}"/>
              </a:ext>
            </a:extLst>
          </p:cNvPr>
          <p:cNvSpPr>
            <a:spLocks noGrp="1"/>
          </p:cNvSpPr>
          <p:nvPr>
            <p:ph type="sldNum" idx="12"/>
          </p:nvPr>
        </p:nvSpPr>
        <p:spPr/>
        <p:txBody>
          <a:bodyPr/>
          <a:lstStyle/>
          <a:p>
            <a:pPr>
              <a:defRPr/>
            </a:pPr>
            <a:fld id="{C26B6237-077A-43A1-94B3-BF7F57EF8E6D}" type="slidenum">
              <a:rPr lang="el-GR" altLang="el-GR" smtClean="0"/>
              <a:pPr>
                <a:defRPr/>
              </a:pPr>
              <a:t>36</a:t>
            </a:fld>
            <a:endParaRPr lang="el-GR" altLang="el-GR"/>
          </a:p>
        </p:txBody>
      </p:sp>
    </p:spTree>
    <p:extLst>
      <p:ext uri="{BB962C8B-B14F-4D97-AF65-F5344CB8AC3E}">
        <p14:creationId xmlns:p14="http://schemas.microsoft.com/office/powerpoint/2010/main" val="2695147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a:extLst>
              <a:ext uri="{FF2B5EF4-FFF2-40B4-BE49-F238E27FC236}">
                <a16:creationId xmlns:a16="http://schemas.microsoft.com/office/drawing/2014/main" id="{B77CCB49-E414-4885-B229-FE9271DBE849}"/>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Βίζα</a:t>
            </a:r>
          </a:p>
        </p:txBody>
      </p:sp>
      <p:sp>
        <p:nvSpPr>
          <p:cNvPr id="53251" name="Rectangle 2">
            <a:extLst>
              <a:ext uri="{FF2B5EF4-FFF2-40B4-BE49-F238E27FC236}">
                <a16:creationId xmlns:a16="http://schemas.microsoft.com/office/drawing/2014/main" id="{859481BE-D2BC-4895-A307-EA17C0156035}"/>
              </a:ext>
            </a:extLst>
          </p:cNvPr>
          <p:cNvSpPr>
            <a:spLocks noGrp="1" noChangeArrowheads="1"/>
          </p:cNvSpPr>
          <p:nvPr>
            <p:ph type="body" idx="4294967295"/>
          </p:nvPr>
        </p:nvSpPr>
        <p:spPr>
          <a:xfrm>
            <a:off x="2693988" y="1600200"/>
            <a:ext cx="6326187" cy="4525963"/>
          </a:xfrm>
        </p:spPr>
        <p:txBody>
          <a:bodyPr/>
          <a:lstStyle/>
          <a:p>
            <a:pPr marL="341313" indent="-34131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Συνήθως σφραγίδα ή αυτοκόλλητο στο διαβατήριο που χορηγείται από την επίσημη αρμόδια δημόσια αρχή της χώρας υποδοχής. Υπάρχουν οι εξής τύποι: </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Βίζα επισκεπτών: διακοπές μικρής διάρκειας, </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Βίζα διερχομένων </a:t>
            </a:r>
            <a:r>
              <a:rPr lang="en-US" altLang="el-GR"/>
              <a:t>(transit visa)</a:t>
            </a:r>
            <a:r>
              <a:rPr lang="el-GR" altLang="el-GR"/>
              <a:t>: για ταξιδιώτες που επιθυμούν να ταξιδέψουν μέσω αεροδρομίου χώρας η οποία ζητάει βίζα.   </a:t>
            </a:r>
          </a:p>
        </p:txBody>
      </p:sp>
      <p:sp>
        <p:nvSpPr>
          <p:cNvPr id="53252" name="AutoShape 3">
            <a:hlinkClick r:id="rId3" action="ppaction://hlinksldjump"/>
            <a:extLst>
              <a:ext uri="{FF2B5EF4-FFF2-40B4-BE49-F238E27FC236}">
                <a16:creationId xmlns:a16="http://schemas.microsoft.com/office/drawing/2014/main" id="{874A400A-9BB1-4AB6-953D-C1183D908A18}"/>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1C92FEAE-CE78-4977-87AB-77C6B263F864}"/>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89057DE9-2E5A-47E7-814A-D8D5742D62F0}"/>
              </a:ext>
            </a:extLst>
          </p:cNvPr>
          <p:cNvSpPr>
            <a:spLocks noGrp="1"/>
          </p:cNvSpPr>
          <p:nvPr>
            <p:ph type="sldNum" idx="12"/>
          </p:nvPr>
        </p:nvSpPr>
        <p:spPr/>
        <p:txBody>
          <a:bodyPr/>
          <a:lstStyle/>
          <a:p>
            <a:pPr>
              <a:defRPr/>
            </a:pPr>
            <a:fld id="{C26B6237-077A-43A1-94B3-BF7F57EF8E6D}" type="slidenum">
              <a:rPr lang="el-GR" altLang="el-GR" smtClean="0"/>
              <a:pPr>
                <a:defRPr/>
              </a:pPr>
              <a:t>37</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a:extLst>
              <a:ext uri="{FF2B5EF4-FFF2-40B4-BE49-F238E27FC236}">
                <a16:creationId xmlns:a16="http://schemas.microsoft.com/office/drawing/2014/main" id="{B77CCB49-E414-4885-B229-FE9271DBE849}"/>
              </a:ext>
            </a:extLst>
          </p:cNvPr>
          <p:cNvSpPr>
            <a:spLocks noGrp="1" noChangeArrowheads="1"/>
          </p:cNvSpPr>
          <p:nvPr>
            <p:ph type="title"/>
          </p:nvPr>
        </p:nvSpPr>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dirty="0"/>
              <a:t>Βίζα</a:t>
            </a:r>
          </a:p>
        </p:txBody>
      </p:sp>
      <p:sp>
        <p:nvSpPr>
          <p:cNvPr id="53251" name="Rectangle 2">
            <a:extLst>
              <a:ext uri="{FF2B5EF4-FFF2-40B4-BE49-F238E27FC236}">
                <a16:creationId xmlns:a16="http://schemas.microsoft.com/office/drawing/2014/main" id="{859481BE-D2BC-4895-A307-EA17C0156035}"/>
              </a:ext>
            </a:extLst>
          </p:cNvPr>
          <p:cNvSpPr>
            <a:spLocks noGrp="1" noChangeArrowheads="1"/>
          </p:cNvSpPr>
          <p:nvPr>
            <p:ph type="body" sz="half" idx="2"/>
          </p:nvPr>
        </p:nvSpPr>
        <p:spPr/>
        <p:txBody>
          <a:bodyPr/>
          <a:lstStyle/>
          <a:p>
            <a:pPr lvl="1" eaLnBrk="1" hangingPunct="1">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sz="3200" dirty="0"/>
              <a:t>Βίζα επισκεπτών: διακοπές μικρής διάρκειας, </a:t>
            </a:r>
          </a:p>
        </p:txBody>
      </p:sp>
      <p:sp>
        <p:nvSpPr>
          <p:cNvPr id="53252" name="AutoShape 3">
            <a:hlinkClick r:id="rId3" action="ppaction://hlinksldjump"/>
            <a:extLst>
              <a:ext uri="{FF2B5EF4-FFF2-40B4-BE49-F238E27FC236}">
                <a16:creationId xmlns:a16="http://schemas.microsoft.com/office/drawing/2014/main" id="{874A400A-9BB1-4AB6-953D-C1183D908A18}"/>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pic>
        <p:nvPicPr>
          <p:cNvPr id="4098" name="Picture 2" descr="Σχετική εικόνα">
            <a:extLst>
              <a:ext uri="{FF2B5EF4-FFF2-40B4-BE49-F238E27FC236}">
                <a16:creationId xmlns:a16="http://schemas.microsoft.com/office/drawing/2014/main" id="{11706A05-39A1-49FA-89FE-879E51103E1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354513" y="1042987"/>
            <a:ext cx="3695700" cy="476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Θέση υποσέλιδου 1">
            <a:extLst>
              <a:ext uri="{FF2B5EF4-FFF2-40B4-BE49-F238E27FC236}">
                <a16:creationId xmlns:a16="http://schemas.microsoft.com/office/drawing/2014/main" id="{54D965AB-24DD-4538-B486-EF37BABD7F70}"/>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7D232A75-10D7-4EC0-A9F4-5C488D0AAF2B}"/>
              </a:ext>
            </a:extLst>
          </p:cNvPr>
          <p:cNvSpPr>
            <a:spLocks noGrp="1"/>
          </p:cNvSpPr>
          <p:nvPr>
            <p:ph type="sldNum" idx="12"/>
          </p:nvPr>
        </p:nvSpPr>
        <p:spPr/>
        <p:txBody>
          <a:bodyPr/>
          <a:lstStyle/>
          <a:p>
            <a:pPr>
              <a:defRPr/>
            </a:pPr>
            <a:fld id="{503059CC-1315-441A-B900-B26C8BA73AEC}" type="slidenum">
              <a:rPr lang="el-GR" altLang="el-GR" smtClean="0"/>
              <a:pPr>
                <a:defRPr/>
              </a:pPr>
              <a:t>38</a:t>
            </a:fld>
            <a:endParaRPr lang="el-GR" altLang="el-GR"/>
          </a:p>
        </p:txBody>
      </p:sp>
    </p:spTree>
    <p:extLst>
      <p:ext uri="{BB962C8B-B14F-4D97-AF65-F5344CB8AC3E}">
        <p14:creationId xmlns:p14="http://schemas.microsoft.com/office/powerpoint/2010/main" val="50934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a:extLst>
              <a:ext uri="{FF2B5EF4-FFF2-40B4-BE49-F238E27FC236}">
                <a16:creationId xmlns:a16="http://schemas.microsoft.com/office/drawing/2014/main" id="{B77CCB49-E414-4885-B229-FE9271DBE849}"/>
              </a:ext>
            </a:extLst>
          </p:cNvPr>
          <p:cNvSpPr>
            <a:spLocks noGrp="1" noChangeArrowheads="1"/>
          </p:cNvSpPr>
          <p:nvPr>
            <p:ph type="title"/>
          </p:nvPr>
        </p:nvSpPr>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Βίζα</a:t>
            </a:r>
          </a:p>
        </p:txBody>
      </p:sp>
      <p:sp>
        <p:nvSpPr>
          <p:cNvPr id="53251" name="Rectangle 2">
            <a:extLst>
              <a:ext uri="{FF2B5EF4-FFF2-40B4-BE49-F238E27FC236}">
                <a16:creationId xmlns:a16="http://schemas.microsoft.com/office/drawing/2014/main" id="{859481BE-D2BC-4895-A307-EA17C0156035}"/>
              </a:ext>
            </a:extLst>
          </p:cNvPr>
          <p:cNvSpPr>
            <a:spLocks noGrp="1" noChangeArrowheads="1"/>
          </p:cNvSpPr>
          <p:nvPr>
            <p:ph type="body" sz="half" idx="2"/>
          </p:nvPr>
        </p:nvSpPr>
        <p:spPr/>
        <p:txBody>
          <a:bodyPr/>
          <a:lstStyle/>
          <a:p>
            <a:pPr lvl="1" eaLnBrk="1" hangingPunct="1">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sz="2400" dirty="0"/>
              <a:t>Βίζα διερχομένων </a:t>
            </a:r>
            <a:r>
              <a:rPr lang="en-US" altLang="el-GR" sz="2400" dirty="0"/>
              <a:t>(transit visa)</a:t>
            </a:r>
            <a:r>
              <a:rPr lang="el-GR" altLang="el-GR" sz="2400" dirty="0"/>
              <a:t>: για ταξιδιώτες που επιθυμούν να ταξιδέψουν μέσω αεροδρομίου χώρας η οποία ζητάει βίζα.   </a:t>
            </a:r>
          </a:p>
        </p:txBody>
      </p:sp>
      <p:sp>
        <p:nvSpPr>
          <p:cNvPr id="53252" name="AutoShape 3">
            <a:hlinkClick r:id="rId3" action="ppaction://hlinksldjump"/>
            <a:extLst>
              <a:ext uri="{FF2B5EF4-FFF2-40B4-BE49-F238E27FC236}">
                <a16:creationId xmlns:a16="http://schemas.microsoft.com/office/drawing/2014/main" id="{874A400A-9BB1-4AB6-953D-C1183D908A18}"/>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pic>
        <p:nvPicPr>
          <p:cNvPr id="3074" name="Picture 2" descr="Σχετική εικόνα">
            <a:extLst>
              <a:ext uri="{FF2B5EF4-FFF2-40B4-BE49-F238E27FC236}">
                <a16:creationId xmlns:a16="http://schemas.microsoft.com/office/drawing/2014/main" id="{699858D4-788E-4218-9C26-0829C7D5A5C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93984" y="989548"/>
            <a:ext cx="4334399" cy="5647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Θέση υποσέλιδου 1">
            <a:extLst>
              <a:ext uri="{FF2B5EF4-FFF2-40B4-BE49-F238E27FC236}">
                <a16:creationId xmlns:a16="http://schemas.microsoft.com/office/drawing/2014/main" id="{86303793-971B-46EE-A049-AD91164FA00D}"/>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AEAE48D9-B1C7-4787-9301-642336CDE1F6}"/>
              </a:ext>
            </a:extLst>
          </p:cNvPr>
          <p:cNvSpPr>
            <a:spLocks noGrp="1"/>
          </p:cNvSpPr>
          <p:nvPr>
            <p:ph type="sldNum" idx="12"/>
          </p:nvPr>
        </p:nvSpPr>
        <p:spPr/>
        <p:txBody>
          <a:bodyPr/>
          <a:lstStyle/>
          <a:p>
            <a:pPr>
              <a:defRPr/>
            </a:pPr>
            <a:fld id="{503059CC-1315-441A-B900-B26C8BA73AEC}" type="slidenum">
              <a:rPr lang="el-GR" altLang="el-GR" smtClean="0"/>
              <a:pPr>
                <a:defRPr/>
              </a:pPr>
              <a:t>39</a:t>
            </a:fld>
            <a:endParaRPr lang="el-GR" altLang="el-GR"/>
          </a:p>
        </p:txBody>
      </p:sp>
    </p:spTree>
    <p:extLst>
      <p:ext uri="{BB962C8B-B14F-4D97-AF65-F5344CB8AC3E}">
        <p14:creationId xmlns:p14="http://schemas.microsoft.com/office/powerpoint/2010/main" val="3052790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CE418002-83C2-4ED4-89E3-53E52423C022}"/>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a:t>
            </a:r>
          </a:p>
        </p:txBody>
      </p:sp>
      <p:sp>
        <p:nvSpPr>
          <p:cNvPr id="8195" name="Rectangle 2">
            <a:extLst>
              <a:ext uri="{FF2B5EF4-FFF2-40B4-BE49-F238E27FC236}">
                <a16:creationId xmlns:a16="http://schemas.microsoft.com/office/drawing/2014/main" id="{C5A4CEF6-31CE-4092-8A67-6BEBFFEAE966}"/>
              </a:ext>
            </a:extLst>
          </p:cNvPr>
          <p:cNvSpPr>
            <a:spLocks noGrp="1" noChangeArrowheads="1"/>
          </p:cNvSpPr>
          <p:nvPr>
            <p:ph type="body" idx="4294967295"/>
          </p:nvPr>
        </p:nvSpPr>
        <p:spPr>
          <a:xfrm>
            <a:off x="2693988" y="1600200"/>
            <a:ext cx="6326187" cy="4525963"/>
          </a:xfrm>
        </p:spPr>
        <p:txBody>
          <a:bodyPr/>
          <a:lstStyle/>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l-GR" b="1" dirty="0">
                <a:solidFill>
                  <a:srgbClr val="FF0000"/>
                </a:solidFill>
                <a:effectLst>
                  <a:outerShdw blurRad="38100" dist="38100" dir="2700000" algn="tl">
                    <a:srgbClr val="000000">
                      <a:alpha val="43137"/>
                    </a:srgbClr>
                  </a:outerShdw>
                </a:effectLst>
                <a:hlinkClick r:id="rId3" action="ppaction://hlinkfile"/>
              </a:rPr>
              <a:t>OAG</a:t>
            </a:r>
            <a:r>
              <a:rPr lang="en-US" altLang="el-GR" dirty="0">
                <a:solidFill>
                  <a:srgbClr val="BDBEFF"/>
                </a:solidFill>
                <a:hlinkClick r:id="rId3" action="ppaction://hlinkfile"/>
              </a:rPr>
              <a:t>: Official Airline Guide</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l-GR" b="1" dirty="0">
                <a:solidFill>
                  <a:srgbClr val="BDBEFF"/>
                </a:solidFill>
                <a:effectLst>
                  <a:outerShdw blurRad="38100" dist="38100" dir="2700000" algn="tl">
                    <a:srgbClr val="000000">
                      <a:alpha val="43137"/>
                    </a:srgbClr>
                  </a:outerShdw>
                </a:effectLst>
                <a:hlinkClick r:id="rId4" action="ppaction://hlinkfile"/>
              </a:rPr>
              <a:t>TIM</a:t>
            </a:r>
            <a:r>
              <a:rPr lang="en-US" altLang="el-GR" dirty="0">
                <a:solidFill>
                  <a:srgbClr val="BDBEFF"/>
                </a:solidFill>
                <a:hlinkClick r:id="rId4" action="ppaction://hlinkfile"/>
              </a:rPr>
              <a:t>: Travel Information Manual</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l-GR" b="1" dirty="0">
                <a:solidFill>
                  <a:srgbClr val="BDBEFF"/>
                </a:solidFill>
                <a:effectLst>
                  <a:outerShdw blurRad="38100" dist="38100" dir="2700000" algn="tl">
                    <a:srgbClr val="000000">
                      <a:alpha val="43137"/>
                    </a:srgbClr>
                  </a:outerShdw>
                </a:effectLst>
                <a:hlinkClick r:id="rId5" action="ppaction://hlinkfile"/>
              </a:rPr>
              <a:t>PAT</a:t>
            </a:r>
            <a:r>
              <a:rPr lang="en-US" altLang="el-GR" dirty="0">
                <a:solidFill>
                  <a:srgbClr val="BDBEFF"/>
                </a:solidFill>
                <a:hlinkClick r:id="rId5" action="ppaction://hlinkfile"/>
              </a:rPr>
              <a:t>: Passenger Air Tariff</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l-GR" b="1" dirty="0">
                <a:solidFill>
                  <a:srgbClr val="BDBEFF"/>
                </a:solidFill>
                <a:effectLst>
                  <a:outerShdw blurRad="38100" dist="38100" dir="2700000" algn="tl">
                    <a:srgbClr val="000000">
                      <a:alpha val="43137"/>
                    </a:srgbClr>
                  </a:outerShdw>
                </a:effectLst>
                <a:hlinkClick r:id="rId6" action="ppaction://hlinkfile"/>
              </a:rPr>
              <a:t>WTG</a:t>
            </a:r>
            <a:r>
              <a:rPr lang="en-US" altLang="el-GR" dirty="0">
                <a:solidFill>
                  <a:srgbClr val="BDBEFF"/>
                </a:solidFill>
                <a:hlinkClick r:id="rId6" action="ppaction://hlinkfile"/>
              </a:rPr>
              <a:t>: World Travel Guide</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l-GR" b="1" dirty="0">
                <a:effectLst>
                  <a:outerShdw blurRad="38100" dist="38100" dir="2700000" algn="tl">
                    <a:srgbClr val="000000">
                      <a:alpha val="43137"/>
                    </a:srgbClr>
                  </a:outerShdw>
                </a:effectLst>
              </a:rPr>
              <a:t>GTP</a:t>
            </a:r>
            <a:r>
              <a:rPr lang="en-US" altLang="el-GR" dirty="0"/>
              <a:t>: Greek Travel Pages</a:t>
            </a:r>
            <a:endParaRPr lang="el-GR" altLang="el-GR" dirty="0"/>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l-GR" b="1" dirty="0">
                <a:effectLst>
                  <a:outerShdw blurRad="38100" dist="38100" dir="2700000" algn="tl">
                    <a:srgbClr val="000000">
                      <a:alpha val="43137"/>
                    </a:srgbClr>
                  </a:outerShdw>
                </a:effectLst>
              </a:rPr>
              <a:t>ABC</a:t>
            </a:r>
            <a:r>
              <a:rPr lang="en-US" altLang="el-GR" dirty="0"/>
              <a:t>: </a:t>
            </a:r>
            <a:r>
              <a:rPr lang="el-GR" altLang="el-GR" dirty="0"/>
              <a:t>(δεν είναι ακρωνύμιο όπως τα ονόματα των άλλων τουριστικών οδηγών) Τουριστικός οδηγός ξενοδοχείων.</a:t>
            </a:r>
            <a:endParaRPr lang="en-US" altLang="el-GR" dirty="0"/>
          </a:p>
        </p:txBody>
      </p:sp>
      <p:sp>
        <p:nvSpPr>
          <p:cNvPr id="2" name="Θέση υποσέλιδου 1">
            <a:extLst>
              <a:ext uri="{FF2B5EF4-FFF2-40B4-BE49-F238E27FC236}">
                <a16:creationId xmlns:a16="http://schemas.microsoft.com/office/drawing/2014/main" id="{3F0B6A89-1193-41E9-9C50-5BAA831C767F}"/>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A2F752D3-50B1-4C7E-AAF1-27F5BDED7500}"/>
              </a:ext>
            </a:extLst>
          </p:cNvPr>
          <p:cNvSpPr>
            <a:spLocks noGrp="1"/>
          </p:cNvSpPr>
          <p:nvPr>
            <p:ph type="sldNum" idx="12"/>
          </p:nvPr>
        </p:nvSpPr>
        <p:spPr/>
        <p:txBody>
          <a:bodyPr/>
          <a:lstStyle/>
          <a:p>
            <a:pPr>
              <a:defRPr/>
            </a:pPr>
            <a:fld id="{C26B6237-077A-43A1-94B3-BF7F57EF8E6D}" type="slidenum">
              <a:rPr lang="el-GR" altLang="el-GR" smtClean="0"/>
              <a:pPr>
                <a:defRPr/>
              </a:pPr>
              <a:t>4</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95BC29E6-7051-4FAD-9D7A-41193B16A75D}"/>
              </a:ext>
            </a:extLst>
          </p:cNvPr>
          <p:cNvSpPr>
            <a:spLocks noGrp="1" noChangeArrowheads="1"/>
          </p:cNvSpPr>
          <p:nvPr>
            <p:ph type="title"/>
          </p:nvPr>
        </p:nvSpPr>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Κάρτα εμβολιασμού</a:t>
            </a:r>
          </a:p>
        </p:txBody>
      </p:sp>
      <p:sp>
        <p:nvSpPr>
          <p:cNvPr id="55299" name="Rectangle 2">
            <a:extLst>
              <a:ext uri="{FF2B5EF4-FFF2-40B4-BE49-F238E27FC236}">
                <a16:creationId xmlns:a16="http://schemas.microsoft.com/office/drawing/2014/main" id="{A38DF7FB-A982-4653-AD6C-3C9B5CF97F44}"/>
              </a:ext>
            </a:extLst>
          </p:cNvPr>
          <p:cNvSpPr>
            <a:spLocks noGrp="1" noChangeArrowheads="1"/>
          </p:cNvSpPr>
          <p:nvPr>
            <p:ph type="body" sz="half" idx="2"/>
          </p:nvPr>
        </p:nvSpPr>
        <p:spPr/>
        <p:txBody>
          <a:bodyPr/>
          <a:lstStyle/>
          <a:p>
            <a:pPr eaLnBrk="1" hangingPunct="1">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sz="2000" dirty="0"/>
              <a:t>Εκδίδεται από τον παγκόσμιο οργανισμό υγείας και ο ταξιδιωτικός πράκτορας ενημερώνεται για την λίστα αυτή για τις χώρες με μολυσματικές ασθένειες και ποια εμβόλια χρειάζονται.  </a:t>
            </a:r>
          </a:p>
        </p:txBody>
      </p:sp>
      <p:sp>
        <p:nvSpPr>
          <p:cNvPr id="55300" name="AutoShape 3">
            <a:hlinkClick r:id="rId3" action="ppaction://hlinksldjump"/>
            <a:extLst>
              <a:ext uri="{FF2B5EF4-FFF2-40B4-BE49-F238E27FC236}">
                <a16:creationId xmlns:a16="http://schemas.microsoft.com/office/drawing/2014/main" id="{13448317-BB67-40DA-A5F8-48E800870384}"/>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pic>
        <p:nvPicPr>
          <p:cNvPr id="5122" name="Picture 2" descr="Σχετική εικόνα">
            <a:extLst>
              <a:ext uri="{FF2B5EF4-FFF2-40B4-BE49-F238E27FC236}">
                <a16:creationId xmlns:a16="http://schemas.microsoft.com/office/drawing/2014/main" id="{07C62AFD-744A-4DD3-9564-44EA57CE2BAA}"/>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5109"/>
          <a:stretch/>
        </p:blipFill>
        <p:spPr bwMode="auto">
          <a:xfrm>
            <a:off x="3579813" y="3173016"/>
            <a:ext cx="5238598"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4" name="Picture 4" descr="Αποτέλεσμα εικόνας για κάρτα εμβολιασμου">
            <a:extLst>
              <a:ext uri="{FF2B5EF4-FFF2-40B4-BE49-F238E27FC236}">
                <a16:creationId xmlns:a16="http://schemas.microsoft.com/office/drawing/2014/main" id="{92EFB8F0-4F88-4F4D-B149-C94D0333E2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081"/>
          <a:stretch/>
        </p:blipFill>
        <p:spPr bwMode="auto">
          <a:xfrm>
            <a:off x="4582683" y="251683"/>
            <a:ext cx="4411217" cy="3177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Θέση υποσέλιδου 1">
            <a:extLst>
              <a:ext uri="{FF2B5EF4-FFF2-40B4-BE49-F238E27FC236}">
                <a16:creationId xmlns:a16="http://schemas.microsoft.com/office/drawing/2014/main" id="{F9DE2485-4D31-47BD-9036-1A94D960EA84}"/>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0FAE022E-39B4-4ED2-A8DA-1B4FBA65AAF1}"/>
              </a:ext>
            </a:extLst>
          </p:cNvPr>
          <p:cNvSpPr>
            <a:spLocks noGrp="1"/>
          </p:cNvSpPr>
          <p:nvPr>
            <p:ph type="sldNum" idx="12"/>
          </p:nvPr>
        </p:nvSpPr>
        <p:spPr/>
        <p:txBody>
          <a:bodyPr/>
          <a:lstStyle/>
          <a:p>
            <a:pPr>
              <a:defRPr/>
            </a:pPr>
            <a:fld id="{503059CC-1315-441A-B900-B26C8BA73AEC}" type="slidenum">
              <a:rPr lang="el-GR" altLang="el-GR" smtClean="0"/>
              <a:pPr>
                <a:defRPr/>
              </a:pPr>
              <a:t>40</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1CC419E3-757A-48C1-BA12-B100E5C126A7}"/>
              </a:ext>
            </a:extLst>
          </p:cNvPr>
          <p:cNvSpPr>
            <a:spLocks noGrp="1" noChangeArrowheads="1"/>
          </p:cNvSpPr>
          <p:nvPr>
            <p:ph type="title" idx="4294967295"/>
          </p:nvPr>
        </p:nvSpPr>
        <p:spPr>
          <a:xfrm>
            <a:off x="1413669" y="242088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sz="4000" dirty="0"/>
              <a:t>Διοργανωτές τουρισμού (</a:t>
            </a:r>
            <a:r>
              <a:rPr lang="en-US" altLang="el-GR" sz="4000" dirty="0"/>
              <a:t>tour operator)</a:t>
            </a:r>
          </a:p>
        </p:txBody>
      </p:sp>
      <p:sp>
        <p:nvSpPr>
          <p:cNvPr id="2" name="Θέση υποσέλιδου 1">
            <a:extLst>
              <a:ext uri="{FF2B5EF4-FFF2-40B4-BE49-F238E27FC236}">
                <a16:creationId xmlns:a16="http://schemas.microsoft.com/office/drawing/2014/main" id="{1C72EC1D-77A3-49E8-80CB-F7B5196A61E4}"/>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8ED098EF-D249-4171-B404-29E84E81931A}"/>
              </a:ext>
            </a:extLst>
          </p:cNvPr>
          <p:cNvSpPr>
            <a:spLocks noGrp="1"/>
          </p:cNvSpPr>
          <p:nvPr>
            <p:ph type="sldNum" idx="12"/>
          </p:nvPr>
        </p:nvSpPr>
        <p:spPr/>
        <p:txBody>
          <a:bodyPr/>
          <a:lstStyle/>
          <a:p>
            <a:pPr>
              <a:defRPr/>
            </a:pPr>
            <a:fld id="{C26B6237-077A-43A1-94B3-BF7F57EF8E6D}" type="slidenum">
              <a:rPr lang="el-GR" altLang="el-GR" smtClean="0"/>
              <a:pPr>
                <a:defRPr/>
              </a:pPr>
              <a:t>41</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1CC419E3-757A-48C1-BA12-B100E5C126A7}"/>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Διοργανωτές τουρισμού (</a:t>
            </a:r>
            <a:r>
              <a:rPr lang="en-US" altLang="el-GR"/>
              <a:t>tour operator)</a:t>
            </a:r>
          </a:p>
        </p:txBody>
      </p:sp>
      <p:sp>
        <p:nvSpPr>
          <p:cNvPr id="57347" name="Rectangle 2">
            <a:extLst>
              <a:ext uri="{FF2B5EF4-FFF2-40B4-BE49-F238E27FC236}">
                <a16:creationId xmlns:a16="http://schemas.microsoft.com/office/drawing/2014/main" id="{59A0DC1B-587E-48FF-939D-69B56C508D6B}"/>
              </a:ext>
            </a:extLst>
          </p:cNvPr>
          <p:cNvSpPr>
            <a:spLocks noGrp="1" noChangeArrowheads="1"/>
          </p:cNvSpPr>
          <p:nvPr>
            <p:ph type="body" idx="4294967295"/>
          </p:nvPr>
        </p:nvSpPr>
        <p:spPr>
          <a:xfrm>
            <a:off x="2693988" y="1600200"/>
            <a:ext cx="6326187" cy="5257800"/>
          </a:xfrm>
        </p:spPr>
        <p:txBody>
          <a:bodyPr/>
          <a:lstStyle/>
          <a:p>
            <a:pPr marL="0" indent="0" eaLnBrk="1" hangingPunct="1">
              <a:lnSpc>
                <a:spcPct val="120000"/>
              </a:lnSpc>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Γραφεία που «αγοράζουν» υπηρεσίες χονδρικά από τους προμηθευτές κάνοντας προκρατήσεις σε αεροπορικά εισιτήρια, ξενοδοχεία, υπηρεσίες μετακίνησης κτλ. Συνδυαστικά παρουσιάζει τουριστικά πακέτα. Τα τουριστικά γραφεία «πουλάνε» τα πακέτα αυτά με προσαύξηση χωρίς να έχουν δικαίωμα αλλαγής ή (συνήθως) οι </a:t>
            </a:r>
            <a:r>
              <a:rPr lang="en-US" altLang="el-GR"/>
              <a:t>tour operators </a:t>
            </a:r>
            <a:r>
              <a:rPr lang="el-GR" altLang="el-GR"/>
              <a:t>διαθέτουν τουριστικά γραφεία αποκλειστικά για τα δικά τους πακέτα.   </a:t>
            </a:r>
          </a:p>
        </p:txBody>
      </p:sp>
      <p:sp>
        <p:nvSpPr>
          <p:cNvPr id="2" name="Θέση υποσέλιδου 1">
            <a:extLst>
              <a:ext uri="{FF2B5EF4-FFF2-40B4-BE49-F238E27FC236}">
                <a16:creationId xmlns:a16="http://schemas.microsoft.com/office/drawing/2014/main" id="{977DF483-DDD4-4A2E-BCA5-1DD235323E19}"/>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AF354A12-F9A3-4A11-8409-CAC27EC81CA1}"/>
              </a:ext>
            </a:extLst>
          </p:cNvPr>
          <p:cNvSpPr>
            <a:spLocks noGrp="1"/>
          </p:cNvSpPr>
          <p:nvPr>
            <p:ph type="sldNum" idx="12"/>
          </p:nvPr>
        </p:nvSpPr>
        <p:spPr/>
        <p:txBody>
          <a:bodyPr/>
          <a:lstStyle/>
          <a:p>
            <a:pPr>
              <a:defRPr/>
            </a:pPr>
            <a:fld id="{C26B6237-077A-43A1-94B3-BF7F57EF8E6D}" type="slidenum">
              <a:rPr lang="el-GR" altLang="el-GR" smtClean="0"/>
              <a:pPr>
                <a:defRPr/>
              </a:pPr>
              <a:t>42</a:t>
            </a:fld>
            <a:endParaRPr lang="el-GR" altLang="el-GR"/>
          </a:p>
        </p:txBody>
      </p:sp>
    </p:spTree>
    <p:extLst>
      <p:ext uri="{BB962C8B-B14F-4D97-AF65-F5344CB8AC3E}">
        <p14:creationId xmlns:p14="http://schemas.microsoft.com/office/powerpoint/2010/main" val="2213737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a:extLst>
              <a:ext uri="{FF2B5EF4-FFF2-40B4-BE49-F238E27FC236}">
                <a16:creationId xmlns:a16="http://schemas.microsoft.com/office/drawing/2014/main" id="{EA664FBA-CFAD-470F-A32F-11E51269A4AB}"/>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Διοργανωτές τουρισμού (</a:t>
            </a:r>
            <a:r>
              <a:rPr lang="en-US" altLang="el-GR"/>
              <a:t>tour operator)</a:t>
            </a:r>
            <a:r>
              <a:rPr lang="el-GR" altLang="el-GR"/>
              <a:t>: Κατηγορίες</a:t>
            </a:r>
          </a:p>
        </p:txBody>
      </p:sp>
      <p:sp>
        <p:nvSpPr>
          <p:cNvPr id="59395" name="Rectangle 2">
            <a:extLst>
              <a:ext uri="{FF2B5EF4-FFF2-40B4-BE49-F238E27FC236}">
                <a16:creationId xmlns:a16="http://schemas.microsoft.com/office/drawing/2014/main" id="{FBF2B505-4366-4349-8B37-FB0AD44E0C59}"/>
              </a:ext>
            </a:extLst>
          </p:cNvPr>
          <p:cNvSpPr>
            <a:spLocks noGrp="1" noChangeArrowheads="1"/>
          </p:cNvSpPr>
          <p:nvPr>
            <p:ph type="body" idx="4294967295"/>
          </p:nvPr>
        </p:nvSpPr>
        <p:spPr>
          <a:xfrm>
            <a:off x="2693988" y="1600200"/>
            <a:ext cx="6326187" cy="4525963"/>
          </a:xfrm>
        </p:spPr>
        <p:txBody>
          <a:bodyPr/>
          <a:lstStyle/>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l-GR">
                <a:solidFill>
                  <a:srgbClr val="BDBEFF"/>
                </a:solidFill>
                <a:hlinkClick r:id="rId3" action="ppaction://hlinkfile"/>
              </a:rPr>
              <a:t>Mass Market Tour Operators</a:t>
            </a:r>
            <a:r>
              <a:rPr lang="el-GR" altLang="el-GR">
                <a:solidFill>
                  <a:srgbClr val="BDBEFF"/>
                </a:solidFill>
                <a:hlinkClick r:id="rId3" action="ppaction://hlinkfile"/>
              </a:rPr>
              <a:t>, </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l-GR">
                <a:solidFill>
                  <a:srgbClr val="BDBEFF"/>
                </a:solidFill>
                <a:hlinkClick r:id="rId4" action="ppaction://hlinkfile"/>
              </a:rPr>
              <a:t>Specialists</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l-GR">
                <a:solidFill>
                  <a:srgbClr val="BDBEFF"/>
                </a:solidFill>
                <a:hlinkClick r:id="rId5" action="ppaction://hlinkfile"/>
              </a:rPr>
              <a:t>Inbound</a:t>
            </a:r>
            <a:r>
              <a:rPr lang="el-GR" altLang="el-GR">
                <a:solidFill>
                  <a:srgbClr val="BDBEFF"/>
                </a:solidFill>
                <a:hlinkClick r:id="rId5" action="ppaction://hlinkfile"/>
              </a:rPr>
              <a:t> - </a:t>
            </a:r>
            <a:r>
              <a:rPr lang="en-US" altLang="el-GR">
                <a:solidFill>
                  <a:srgbClr val="BDBEFF"/>
                </a:solidFill>
                <a:hlinkClick r:id="rId5" action="ppaction://hlinkfile"/>
              </a:rPr>
              <a:t>incoming, </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l-GR">
                <a:solidFill>
                  <a:srgbClr val="BDBEFF"/>
                </a:solidFill>
                <a:hlinkClick r:id="rId6" action="ppaction://hlinkfile"/>
              </a:rPr>
              <a:t>Outbound - outgoing, </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l-GR">
                <a:solidFill>
                  <a:srgbClr val="BDBEFF"/>
                </a:solidFill>
                <a:hlinkClick r:id="rId7" action="ppaction://hlinkfile"/>
              </a:rPr>
              <a:t>Domestic</a:t>
            </a:r>
            <a:r>
              <a:rPr lang="en-US" altLang="el-GR"/>
              <a:t>, </a:t>
            </a:r>
          </a:p>
          <a:p>
            <a:pPr marL="341313" indent="-341313" eaLnBrk="1" hangingPunct="1">
              <a:lnSpc>
                <a:spcPct val="120000"/>
              </a:lnSpc>
              <a:buClr>
                <a:srgbClr val="FFFFFF"/>
              </a:buClr>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l-GR"/>
          </a:p>
        </p:txBody>
      </p:sp>
      <p:sp>
        <p:nvSpPr>
          <p:cNvPr id="2" name="Θέση υποσέλιδου 1">
            <a:extLst>
              <a:ext uri="{FF2B5EF4-FFF2-40B4-BE49-F238E27FC236}">
                <a16:creationId xmlns:a16="http://schemas.microsoft.com/office/drawing/2014/main" id="{50FAFCDC-C436-463B-BF5E-F9F78BC065E5}"/>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7A9CC6DD-BE9B-4C95-9BD9-0296505456D0}"/>
              </a:ext>
            </a:extLst>
          </p:cNvPr>
          <p:cNvSpPr>
            <a:spLocks noGrp="1"/>
          </p:cNvSpPr>
          <p:nvPr>
            <p:ph type="sldNum" idx="12"/>
          </p:nvPr>
        </p:nvSpPr>
        <p:spPr/>
        <p:txBody>
          <a:bodyPr/>
          <a:lstStyle/>
          <a:p>
            <a:pPr>
              <a:defRPr/>
            </a:pPr>
            <a:fld id="{C26B6237-077A-43A1-94B3-BF7F57EF8E6D}" type="slidenum">
              <a:rPr lang="el-GR" altLang="el-GR" smtClean="0"/>
              <a:pPr>
                <a:defRPr/>
              </a:pPr>
              <a:t>43</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a:extLst>
              <a:ext uri="{FF2B5EF4-FFF2-40B4-BE49-F238E27FC236}">
                <a16:creationId xmlns:a16="http://schemas.microsoft.com/office/drawing/2014/main" id="{1372F34C-2D73-4782-BB9F-CDCF75D021AC}"/>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l-GR"/>
              <a:t>Mass Market Tour Operator</a:t>
            </a:r>
          </a:p>
        </p:txBody>
      </p:sp>
      <p:sp>
        <p:nvSpPr>
          <p:cNvPr id="61443" name="Rectangle 2">
            <a:extLst>
              <a:ext uri="{FF2B5EF4-FFF2-40B4-BE49-F238E27FC236}">
                <a16:creationId xmlns:a16="http://schemas.microsoft.com/office/drawing/2014/main" id="{528086B6-0A34-4DF7-A701-55A62C68B757}"/>
              </a:ext>
            </a:extLst>
          </p:cNvPr>
          <p:cNvSpPr>
            <a:spLocks noGrp="1" noChangeArrowheads="1"/>
          </p:cNvSpPr>
          <p:nvPr>
            <p:ph type="body" idx="4294967295"/>
          </p:nvPr>
        </p:nvSpPr>
        <p:spPr>
          <a:xfrm>
            <a:off x="2693988" y="1600200"/>
            <a:ext cx="6326187" cy="4525963"/>
          </a:xfrm>
        </p:spPr>
        <p:txBody>
          <a:bodyPr/>
          <a:lstStyle/>
          <a:p>
            <a:pPr marL="341313" indent="-34131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Οργανώνουν τουριστικά Πακέτα για όσους κάνουν οργανωμένες διακοπές σε δημοφιλείς προορισμούς. Αυτά συνήθως είναι: </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Πακέτα καλοκαιρινών διακοπών, </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Πακέτα χειμερινών διακοπών, </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Διακοπές σκι, </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Εξωτικά ταξίδια, </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Ολιγοήμερες εκδρομές</a:t>
            </a:r>
          </a:p>
        </p:txBody>
      </p:sp>
      <p:sp>
        <p:nvSpPr>
          <p:cNvPr id="61444" name="AutoShape 3">
            <a:hlinkClick r:id="rId3" action="ppaction://hlinksldjump"/>
            <a:extLst>
              <a:ext uri="{FF2B5EF4-FFF2-40B4-BE49-F238E27FC236}">
                <a16:creationId xmlns:a16="http://schemas.microsoft.com/office/drawing/2014/main" id="{18500BBE-318E-4D7A-9F20-4F5BC64D6BB7}"/>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1646DB8B-FBDB-4FA4-A39E-57FEA1391F0F}"/>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777E8FA4-32D7-413A-A995-DFEC0BCCDDD1}"/>
              </a:ext>
            </a:extLst>
          </p:cNvPr>
          <p:cNvSpPr>
            <a:spLocks noGrp="1"/>
          </p:cNvSpPr>
          <p:nvPr>
            <p:ph type="sldNum" idx="12"/>
          </p:nvPr>
        </p:nvSpPr>
        <p:spPr/>
        <p:txBody>
          <a:bodyPr/>
          <a:lstStyle/>
          <a:p>
            <a:pPr>
              <a:defRPr/>
            </a:pPr>
            <a:fld id="{C26B6237-077A-43A1-94B3-BF7F57EF8E6D}" type="slidenum">
              <a:rPr lang="el-GR" altLang="el-GR" smtClean="0"/>
              <a:pPr>
                <a:defRPr/>
              </a:pPr>
              <a:t>44</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156406A1-A984-4C67-B643-1B878AB8A18C}"/>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l-GR" dirty="0"/>
              <a:t>Mass Market Tour Operator</a:t>
            </a:r>
            <a:r>
              <a:rPr lang="el-GR" altLang="el-GR" dirty="0"/>
              <a:t>: διαχωρισμός πακέτων</a:t>
            </a:r>
            <a:endParaRPr lang="en-US" altLang="el-GR" dirty="0"/>
          </a:p>
        </p:txBody>
      </p:sp>
      <p:sp>
        <p:nvSpPr>
          <p:cNvPr id="63491" name="Rectangle 2">
            <a:extLst>
              <a:ext uri="{FF2B5EF4-FFF2-40B4-BE49-F238E27FC236}">
                <a16:creationId xmlns:a16="http://schemas.microsoft.com/office/drawing/2014/main" id="{A01AC152-2715-445D-B411-6B6EFEDBF4D6}"/>
              </a:ext>
            </a:extLst>
          </p:cNvPr>
          <p:cNvSpPr>
            <a:spLocks noGrp="1" noChangeArrowheads="1"/>
          </p:cNvSpPr>
          <p:nvPr>
            <p:ph type="body" idx="4294967295"/>
          </p:nvPr>
        </p:nvSpPr>
        <p:spPr>
          <a:xfrm>
            <a:off x="2693988" y="1600200"/>
            <a:ext cx="6326187" cy="4525963"/>
          </a:xfrm>
        </p:spPr>
        <p:txBody>
          <a:bodyPr/>
          <a:lstStyle/>
          <a:p>
            <a:pPr marL="0" indent="0" eaLnBrk="1" hangingPunct="1">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Τα τουριστικά πακέτα ως προς τη θεματική ενότητα του τουριστικού ενδιαφέροντος, είναι:</a:t>
            </a:r>
          </a:p>
          <a:p>
            <a:pPr marL="0" indent="0" eaLnBrk="1" hangingPunct="1">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1.	Πακέτα για ξεναγήσεις με κίνητρο τον τουρισμό γενικότερα</a:t>
            </a:r>
          </a:p>
          <a:p>
            <a:pPr marL="0" indent="0" eaLnBrk="1" hangingPunct="1">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2.	Πακέτα για ξεναγήσεις με κίνητρο το αρχαιολογικό ενδιαφέρον</a:t>
            </a:r>
          </a:p>
          <a:p>
            <a:pPr marL="0" indent="0" eaLnBrk="1" hangingPunct="1">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3.	Πακέτα για ξεναγήσεις με κίνητρο φυσικά ενδιαφέροντα</a:t>
            </a:r>
          </a:p>
          <a:p>
            <a:pPr marL="0" indent="0" eaLnBrk="1" hangingPunct="1">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4.	Πακέτα για ξεναγήσεις με κίνητρο πολιτιστικά ενδιαφέροντα</a:t>
            </a:r>
          </a:p>
          <a:p>
            <a:pPr marL="0" indent="0" eaLnBrk="1" hangingPunct="1">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5.	Πακέτα με σκοπό συνεδριάσεις και εμπορικές εκθέσεις</a:t>
            </a:r>
          </a:p>
          <a:p>
            <a:pPr marL="0" indent="0" eaLnBrk="1" hangingPunct="1">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6.	Incentive travel</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l-GR" altLang="el-GR"/>
          </a:p>
        </p:txBody>
      </p:sp>
      <p:sp>
        <p:nvSpPr>
          <p:cNvPr id="63492" name="AutoShape 3">
            <a:hlinkClick r:id="rId3" action="ppaction://hlinksldjump"/>
            <a:extLst>
              <a:ext uri="{FF2B5EF4-FFF2-40B4-BE49-F238E27FC236}">
                <a16:creationId xmlns:a16="http://schemas.microsoft.com/office/drawing/2014/main" id="{5B104435-491E-4527-8F8D-2AAF4D8B39FB}"/>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FAFF7544-F24B-4DD5-8A7E-16A478BC6C05}"/>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DF9B3E51-869C-4ACC-988E-73D37EB673EA}"/>
              </a:ext>
            </a:extLst>
          </p:cNvPr>
          <p:cNvSpPr>
            <a:spLocks noGrp="1"/>
          </p:cNvSpPr>
          <p:nvPr>
            <p:ph type="sldNum" idx="12"/>
          </p:nvPr>
        </p:nvSpPr>
        <p:spPr/>
        <p:txBody>
          <a:bodyPr/>
          <a:lstStyle/>
          <a:p>
            <a:pPr>
              <a:defRPr/>
            </a:pPr>
            <a:fld id="{C26B6237-077A-43A1-94B3-BF7F57EF8E6D}" type="slidenum">
              <a:rPr lang="el-GR" altLang="el-GR" smtClean="0"/>
              <a:pPr>
                <a:defRPr/>
              </a:pPr>
              <a:t>45</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156406A1-A984-4C67-B643-1B878AB8A18C}"/>
              </a:ext>
            </a:extLst>
          </p:cNvPr>
          <p:cNvSpPr>
            <a:spLocks noGrp="1" noChangeArrowheads="1"/>
          </p:cNvSpPr>
          <p:nvPr>
            <p:ph type="title" idx="4294967295"/>
          </p:nvPr>
        </p:nvSpPr>
        <p:spPr>
          <a:xfrm>
            <a:off x="179512" y="274638"/>
            <a:ext cx="8840663"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l-GR" dirty="0"/>
              <a:t>Mass Market Tour Operator</a:t>
            </a:r>
          </a:p>
        </p:txBody>
      </p:sp>
      <p:sp>
        <p:nvSpPr>
          <p:cNvPr id="63492" name="AutoShape 3">
            <a:hlinkClick r:id="rId3" action="ppaction://hlinksldjump"/>
            <a:extLst>
              <a:ext uri="{FF2B5EF4-FFF2-40B4-BE49-F238E27FC236}">
                <a16:creationId xmlns:a16="http://schemas.microsoft.com/office/drawing/2014/main" id="{5B104435-491E-4527-8F8D-2AAF4D8B39FB}"/>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pic>
        <p:nvPicPr>
          <p:cNvPr id="6154" name="Picture 10" descr="Σχετική εικόνα">
            <a:extLst>
              <a:ext uri="{FF2B5EF4-FFF2-40B4-BE49-F238E27FC236}">
                <a16:creationId xmlns:a16="http://schemas.microsoft.com/office/drawing/2014/main" id="{19545393-1751-4727-BD88-DB43C083D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556792"/>
            <a:ext cx="6892194" cy="4824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Θέση υποσέλιδου 1">
            <a:extLst>
              <a:ext uri="{FF2B5EF4-FFF2-40B4-BE49-F238E27FC236}">
                <a16:creationId xmlns:a16="http://schemas.microsoft.com/office/drawing/2014/main" id="{E46A83FD-C00C-4C69-B6C8-B02402E16B4D}"/>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705A62E5-5322-44D8-939D-EF08DC8D5591}"/>
              </a:ext>
            </a:extLst>
          </p:cNvPr>
          <p:cNvSpPr>
            <a:spLocks noGrp="1"/>
          </p:cNvSpPr>
          <p:nvPr>
            <p:ph type="sldNum" idx="12"/>
          </p:nvPr>
        </p:nvSpPr>
        <p:spPr/>
        <p:txBody>
          <a:bodyPr/>
          <a:lstStyle/>
          <a:p>
            <a:pPr>
              <a:defRPr/>
            </a:pPr>
            <a:fld id="{C26B6237-077A-43A1-94B3-BF7F57EF8E6D}" type="slidenum">
              <a:rPr lang="el-GR" altLang="el-GR" smtClean="0"/>
              <a:pPr>
                <a:defRPr/>
              </a:pPr>
              <a:t>46</a:t>
            </a:fld>
            <a:endParaRPr lang="el-GR" altLang="el-GR"/>
          </a:p>
        </p:txBody>
      </p:sp>
    </p:spTree>
    <p:extLst>
      <p:ext uri="{BB962C8B-B14F-4D97-AF65-F5344CB8AC3E}">
        <p14:creationId xmlns:p14="http://schemas.microsoft.com/office/powerpoint/2010/main" val="1365208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a:extLst>
              <a:ext uri="{FF2B5EF4-FFF2-40B4-BE49-F238E27FC236}">
                <a16:creationId xmlns:a16="http://schemas.microsoft.com/office/drawing/2014/main" id="{17BA50E7-8150-4000-8732-0C9FC7350AE4}"/>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l-GR"/>
              <a:t>Specialist Tour Operators</a:t>
            </a:r>
          </a:p>
        </p:txBody>
      </p:sp>
      <p:sp>
        <p:nvSpPr>
          <p:cNvPr id="65539" name="Rectangle 2">
            <a:extLst>
              <a:ext uri="{FF2B5EF4-FFF2-40B4-BE49-F238E27FC236}">
                <a16:creationId xmlns:a16="http://schemas.microsoft.com/office/drawing/2014/main" id="{DC8F65AF-2EAF-4EC9-B7E0-B910292C7FFE}"/>
              </a:ext>
            </a:extLst>
          </p:cNvPr>
          <p:cNvSpPr>
            <a:spLocks noGrp="1" noChangeArrowheads="1"/>
          </p:cNvSpPr>
          <p:nvPr>
            <p:ph type="body" idx="4294967295"/>
          </p:nvPr>
        </p:nvSpPr>
        <p:spPr>
          <a:xfrm>
            <a:off x="2693988" y="1600200"/>
            <a:ext cx="6326187" cy="4525963"/>
          </a:xfrm>
        </p:spPr>
        <p:txBody>
          <a:bodyPr/>
          <a:lstStyle/>
          <a:p>
            <a:pPr marL="341313" indent="-34131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Ειδικεύονται σε μία σειρά πακέτων και συγκεκριμένων δραστηριοτήτων και αγορών:</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Ειδικοί προορισμοί (</a:t>
            </a:r>
            <a:r>
              <a:rPr lang="en-US" altLang="el-GR"/>
              <a:t>Disneyland)</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Συγκεκριμένες Ηλικίες (πελάτες τρίτης ηλικίας, οικογένειες με μικρά παιδιά κτλ), </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Ειδικές μορφές μεταφορικών μέσων (πούλμαν), </a:t>
            </a:r>
          </a:p>
          <a:p>
            <a:pPr marL="741363" lvl="1" indent="-284163" eaLnBrk="1" hangingPunct="1">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Πακέτα ειδικών ενδιαφερόντων (</a:t>
            </a:r>
            <a:r>
              <a:rPr lang="en-US" altLang="el-GR"/>
              <a:t>golf)</a:t>
            </a:r>
          </a:p>
        </p:txBody>
      </p:sp>
      <p:sp>
        <p:nvSpPr>
          <p:cNvPr id="65540" name="AutoShape 3">
            <a:hlinkClick r:id="rId3" action="ppaction://hlinksldjump"/>
            <a:extLst>
              <a:ext uri="{FF2B5EF4-FFF2-40B4-BE49-F238E27FC236}">
                <a16:creationId xmlns:a16="http://schemas.microsoft.com/office/drawing/2014/main" id="{1F778DCE-E752-406D-9E7D-D3110EC3B642}"/>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F6624E96-8FA3-4FB9-953B-835008716999}"/>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692853F0-2A01-4F8C-96C3-DBA71A7013A0}"/>
              </a:ext>
            </a:extLst>
          </p:cNvPr>
          <p:cNvSpPr>
            <a:spLocks noGrp="1"/>
          </p:cNvSpPr>
          <p:nvPr>
            <p:ph type="sldNum" idx="12"/>
          </p:nvPr>
        </p:nvSpPr>
        <p:spPr/>
        <p:txBody>
          <a:bodyPr/>
          <a:lstStyle/>
          <a:p>
            <a:pPr>
              <a:defRPr/>
            </a:pPr>
            <a:fld id="{C26B6237-077A-43A1-94B3-BF7F57EF8E6D}" type="slidenum">
              <a:rPr lang="el-GR" altLang="el-GR" smtClean="0"/>
              <a:pPr>
                <a:defRPr/>
              </a:pPr>
              <a:t>47</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a:extLst>
              <a:ext uri="{FF2B5EF4-FFF2-40B4-BE49-F238E27FC236}">
                <a16:creationId xmlns:a16="http://schemas.microsoft.com/office/drawing/2014/main" id="{17BA50E7-8150-4000-8732-0C9FC7350AE4}"/>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l-GR"/>
              <a:t>Specialist Tour Operators</a:t>
            </a:r>
          </a:p>
        </p:txBody>
      </p:sp>
      <p:sp>
        <p:nvSpPr>
          <p:cNvPr id="65540" name="AutoShape 3">
            <a:hlinkClick r:id="rId3" action="ppaction://hlinksldjump"/>
            <a:extLst>
              <a:ext uri="{FF2B5EF4-FFF2-40B4-BE49-F238E27FC236}">
                <a16:creationId xmlns:a16="http://schemas.microsoft.com/office/drawing/2014/main" id="{1F778DCE-E752-406D-9E7D-D3110EC3B642}"/>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pic>
        <p:nvPicPr>
          <p:cNvPr id="7170" name="Picture 2" descr="Αποτέλεσμα εικόνας για specialist Tour Operator">
            <a:extLst>
              <a:ext uri="{FF2B5EF4-FFF2-40B4-BE49-F238E27FC236}">
                <a16:creationId xmlns:a16="http://schemas.microsoft.com/office/drawing/2014/main" id="{33FD7E71-0DB3-414C-ADC5-229E242A3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447726"/>
            <a:ext cx="8139012" cy="40695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Θέση υποσέλιδου 1">
            <a:extLst>
              <a:ext uri="{FF2B5EF4-FFF2-40B4-BE49-F238E27FC236}">
                <a16:creationId xmlns:a16="http://schemas.microsoft.com/office/drawing/2014/main" id="{5FDCB895-A2A9-4186-908A-BE877CEFFDD0}"/>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FDAA357F-0AF2-4478-BB0B-DA36E03B614A}"/>
              </a:ext>
            </a:extLst>
          </p:cNvPr>
          <p:cNvSpPr>
            <a:spLocks noGrp="1"/>
          </p:cNvSpPr>
          <p:nvPr>
            <p:ph type="sldNum" idx="12"/>
          </p:nvPr>
        </p:nvSpPr>
        <p:spPr/>
        <p:txBody>
          <a:bodyPr/>
          <a:lstStyle/>
          <a:p>
            <a:pPr>
              <a:defRPr/>
            </a:pPr>
            <a:fld id="{C26B6237-077A-43A1-94B3-BF7F57EF8E6D}" type="slidenum">
              <a:rPr lang="el-GR" altLang="el-GR" smtClean="0"/>
              <a:pPr>
                <a:defRPr/>
              </a:pPr>
              <a:t>48</a:t>
            </a:fld>
            <a:endParaRPr lang="el-GR" altLang="el-GR"/>
          </a:p>
        </p:txBody>
      </p:sp>
    </p:spTree>
    <p:extLst>
      <p:ext uri="{BB962C8B-B14F-4D97-AF65-F5344CB8AC3E}">
        <p14:creationId xmlns:p14="http://schemas.microsoft.com/office/powerpoint/2010/main" val="3296740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a:extLst>
              <a:ext uri="{FF2B5EF4-FFF2-40B4-BE49-F238E27FC236}">
                <a16:creationId xmlns:a16="http://schemas.microsoft.com/office/drawing/2014/main" id="{0DB03D8A-3FF9-4358-AB2C-0E807A676C52}"/>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l-GR"/>
              <a:t>Domestic Tour Operator</a:t>
            </a:r>
          </a:p>
        </p:txBody>
      </p:sp>
      <p:sp>
        <p:nvSpPr>
          <p:cNvPr id="67587" name="Rectangle 2">
            <a:extLst>
              <a:ext uri="{FF2B5EF4-FFF2-40B4-BE49-F238E27FC236}">
                <a16:creationId xmlns:a16="http://schemas.microsoft.com/office/drawing/2014/main" id="{09539139-7614-40FB-801F-5479286459E1}"/>
              </a:ext>
            </a:extLst>
          </p:cNvPr>
          <p:cNvSpPr>
            <a:spLocks noGrp="1" noChangeArrowheads="1"/>
          </p:cNvSpPr>
          <p:nvPr>
            <p:ph type="body" idx="4294967295"/>
          </p:nvPr>
        </p:nvSpPr>
        <p:spPr>
          <a:xfrm>
            <a:off x="2693988" y="1600200"/>
            <a:ext cx="6326187" cy="4525963"/>
          </a:xfrm>
        </p:spPr>
        <p:txBody>
          <a:bodyPr/>
          <a:lstStyle/>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Απευθύνονται στην εγχώρια τουριστική αγορά και πωλούν τα πακέτα τους στη χώρα όπου κατοικούν μόνιμα οι τουρίστες. Συνήθως είναι μικρότερες επιχειρήσεις. Πχ. Εδρεύει η επιχείρηση στην Αθήνα και εξυπηρετεί τουρίστες που θα ταξιδέψουν σε διάφορα μέρη στην Ελλάδα. </a:t>
            </a:r>
          </a:p>
        </p:txBody>
      </p:sp>
      <p:sp>
        <p:nvSpPr>
          <p:cNvPr id="67588" name="AutoShape 3">
            <a:hlinkClick r:id="rId3" action="ppaction://hlinksldjump"/>
            <a:extLst>
              <a:ext uri="{FF2B5EF4-FFF2-40B4-BE49-F238E27FC236}">
                <a16:creationId xmlns:a16="http://schemas.microsoft.com/office/drawing/2014/main" id="{F48A0EB8-C074-447D-9155-F6018E19FE7A}"/>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F41C8A6C-E1A3-4AE1-A5F4-E398546F5FC4}"/>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2D22D595-4854-4C08-99B1-AB191A4BFF3F}"/>
              </a:ext>
            </a:extLst>
          </p:cNvPr>
          <p:cNvSpPr>
            <a:spLocks noGrp="1"/>
          </p:cNvSpPr>
          <p:nvPr>
            <p:ph type="sldNum" idx="12"/>
          </p:nvPr>
        </p:nvSpPr>
        <p:spPr/>
        <p:txBody>
          <a:bodyPr/>
          <a:lstStyle/>
          <a:p>
            <a:pPr>
              <a:defRPr/>
            </a:pPr>
            <a:fld id="{C26B6237-077A-43A1-94B3-BF7F57EF8E6D}" type="slidenum">
              <a:rPr lang="el-GR" altLang="el-GR" smtClean="0"/>
              <a:pPr>
                <a:defRPr/>
              </a:pPr>
              <a:t>49</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21D3B738-DC8B-4E25-994A-07151FE4047D}"/>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a:t>
            </a:r>
            <a:r>
              <a:rPr lang="en-US" altLang="el-GR"/>
              <a:t>: OAG</a:t>
            </a:r>
          </a:p>
        </p:txBody>
      </p:sp>
      <p:sp>
        <p:nvSpPr>
          <p:cNvPr id="10243" name="Rectangle 2">
            <a:extLst>
              <a:ext uri="{FF2B5EF4-FFF2-40B4-BE49-F238E27FC236}">
                <a16:creationId xmlns:a16="http://schemas.microsoft.com/office/drawing/2014/main" id="{2C8DEF53-33A2-4964-AC45-F0C56D275671}"/>
              </a:ext>
            </a:extLst>
          </p:cNvPr>
          <p:cNvSpPr>
            <a:spLocks noGrp="1" noChangeArrowheads="1"/>
          </p:cNvSpPr>
          <p:nvPr>
            <p:ph type="body" idx="4294967295"/>
          </p:nvPr>
        </p:nvSpPr>
        <p:spPr>
          <a:xfrm>
            <a:off x="2693988" y="1600200"/>
            <a:ext cx="6326187" cy="5588000"/>
          </a:xfrm>
        </p:spPr>
        <p:txBody>
          <a:bodyPr/>
          <a:lstStyle/>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Πληροφορίες δρομολογίων αεροσκαφών,</a:t>
            </a:r>
          </a:p>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Κωδικούς αεροσκαφών, αεροπορικών εταιρειών, αεροδρομίων και πόλεων,</a:t>
            </a:r>
          </a:p>
          <a:p>
            <a:pPr marL="341313" indent="-341313" eaLnBrk="1" hangingPunct="1">
              <a:lnSpc>
                <a:spcPct val="120000"/>
              </a:lnSpc>
              <a:buClr>
                <a:srgbClr val="FFFFFF"/>
              </a:buClr>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l-GR" altLang="el-GR"/>
          </a:p>
        </p:txBody>
      </p:sp>
      <p:sp>
        <p:nvSpPr>
          <p:cNvPr id="2" name="Θέση υποσέλιδου 1">
            <a:extLst>
              <a:ext uri="{FF2B5EF4-FFF2-40B4-BE49-F238E27FC236}">
                <a16:creationId xmlns:a16="http://schemas.microsoft.com/office/drawing/2014/main" id="{D0955D3A-A280-491E-AF39-5C369BFDFE42}"/>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6D80BD6C-3979-4F4B-A880-6CF04EBF62A6}"/>
              </a:ext>
            </a:extLst>
          </p:cNvPr>
          <p:cNvSpPr>
            <a:spLocks noGrp="1"/>
          </p:cNvSpPr>
          <p:nvPr>
            <p:ph type="sldNum" idx="12"/>
          </p:nvPr>
        </p:nvSpPr>
        <p:spPr/>
        <p:txBody>
          <a:bodyPr/>
          <a:lstStyle/>
          <a:p>
            <a:pPr>
              <a:defRPr/>
            </a:pPr>
            <a:fld id="{C26B6237-077A-43A1-94B3-BF7F57EF8E6D}" type="slidenum">
              <a:rPr lang="el-GR" altLang="el-GR" smtClean="0"/>
              <a:pPr>
                <a:defRPr/>
              </a:pPr>
              <a:t>5</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a:extLst>
              <a:ext uri="{FF2B5EF4-FFF2-40B4-BE49-F238E27FC236}">
                <a16:creationId xmlns:a16="http://schemas.microsoft.com/office/drawing/2014/main" id="{0DB03D8A-3FF9-4358-AB2C-0E807A676C52}"/>
              </a:ext>
            </a:extLst>
          </p:cNvPr>
          <p:cNvSpPr>
            <a:spLocks noGrp="1" noChangeArrowheads="1"/>
          </p:cNvSpPr>
          <p:nvPr>
            <p:ph type="title" idx="4294967295"/>
          </p:nvPr>
        </p:nvSpPr>
        <p:spPr>
          <a:xfrm>
            <a:off x="251520" y="274638"/>
            <a:ext cx="8768655"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l-GR" dirty="0"/>
              <a:t>Domestic Tour Operator</a:t>
            </a:r>
          </a:p>
        </p:txBody>
      </p:sp>
      <p:sp>
        <p:nvSpPr>
          <p:cNvPr id="67588" name="AutoShape 3">
            <a:hlinkClick r:id="rId3" action="ppaction://hlinksldjump"/>
            <a:extLst>
              <a:ext uri="{FF2B5EF4-FFF2-40B4-BE49-F238E27FC236}">
                <a16:creationId xmlns:a16="http://schemas.microsoft.com/office/drawing/2014/main" id="{F48A0EB8-C074-447D-9155-F6018E19FE7A}"/>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pic>
        <p:nvPicPr>
          <p:cNvPr id="8194" name="Picture 2" descr="Αποτέλεσμα εικόνας για argo tours">
            <a:extLst>
              <a:ext uri="{FF2B5EF4-FFF2-40B4-BE49-F238E27FC236}">
                <a16:creationId xmlns:a16="http://schemas.microsoft.com/office/drawing/2014/main" id="{F32F298C-AFE6-4022-8E20-8E13FCA34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624" y="846138"/>
            <a:ext cx="3408040" cy="340804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Αποτέλεσμα εικόνας για μουζενιδης">
            <a:extLst>
              <a:ext uri="{FF2B5EF4-FFF2-40B4-BE49-F238E27FC236}">
                <a16:creationId xmlns:a16="http://schemas.microsoft.com/office/drawing/2014/main" id="{7646A1C8-D99C-4AA8-81B9-4244ABA5D3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2594" y="1594643"/>
            <a:ext cx="3238500" cy="2162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8" name="Picture 6" descr="Σχετική εικόνα">
            <a:extLst>
              <a:ext uri="{FF2B5EF4-FFF2-40B4-BE49-F238E27FC236}">
                <a16:creationId xmlns:a16="http://schemas.microsoft.com/office/drawing/2014/main" id="{E20F03CE-1D5D-443D-B16B-7F109C5A16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2594" y="4076104"/>
            <a:ext cx="3238500" cy="2162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200" name="Picture 8" descr="Αποτέλεσμα εικόνας για acadimos">
            <a:extLst>
              <a:ext uri="{FF2B5EF4-FFF2-40B4-BE49-F238E27FC236}">
                <a16:creationId xmlns:a16="http://schemas.microsoft.com/office/drawing/2014/main" id="{4F022C06-9002-4FAC-95BD-8276712A04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3067338"/>
            <a:ext cx="3586200" cy="3586200"/>
          </a:xfrm>
          <a:prstGeom prst="rect">
            <a:avLst/>
          </a:prstGeom>
          <a:noFill/>
          <a:extLst>
            <a:ext uri="{909E8E84-426E-40DD-AFC4-6F175D3DCCD1}">
              <a14:hiddenFill xmlns:a14="http://schemas.microsoft.com/office/drawing/2010/main">
                <a:solidFill>
                  <a:srgbClr val="FFFFFF"/>
                </a:solidFill>
              </a14:hiddenFill>
            </a:ext>
          </a:extLst>
        </p:spPr>
      </p:pic>
      <p:sp>
        <p:nvSpPr>
          <p:cNvPr id="2" name="Θέση υποσέλιδου 1">
            <a:extLst>
              <a:ext uri="{FF2B5EF4-FFF2-40B4-BE49-F238E27FC236}">
                <a16:creationId xmlns:a16="http://schemas.microsoft.com/office/drawing/2014/main" id="{8ABBEFEA-BB90-4BC6-861D-653CD4FC567E}"/>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7404F6F1-FDE1-43C1-A1F9-0FB3A0469439}"/>
              </a:ext>
            </a:extLst>
          </p:cNvPr>
          <p:cNvSpPr>
            <a:spLocks noGrp="1"/>
          </p:cNvSpPr>
          <p:nvPr>
            <p:ph type="sldNum" idx="12"/>
          </p:nvPr>
        </p:nvSpPr>
        <p:spPr/>
        <p:txBody>
          <a:bodyPr/>
          <a:lstStyle/>
          <a:p>
            <a:pPr>
              <a:defRPr/>
            </a:pPr>
            <a:fld id="{C26B6237-077A-43A1-94B3-BF7F57EF8E6D}" type="slidenum">
              <a:rPr lang="el-GR" altLang="el-GR" smtClean="0"/>
              <a:pPr>
                <a:defRPr/>
              </a:pPr>
              <a:t>50</a:t>
            </a:fld>
            <a:endParaRPr lang="el-GR" altLang="el-GR"/>
          </a:p>
        </p:txBody>
      </p:sp>
    </p:spTree>
    <p:extLst>
      <p:ext uri="{BB962C8B-B14F-4D97-AF65-F5344CB8AC3E}">
        <p14:creationId xmlns:p14="http://schemas.microsoft.com/office/powerpoint/2010/main" val="150803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BE6C9318-B74A-4356-9A26-2296ADCA94CD}"/>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l-GR"/>
              <a:t>Outgoing Tour Operators</a:t>
            </a:r>
          </a:p>
        </p:txBody>
      </p:sp>
      <p:sp>
        <p:nvSpPr>
          <p:cNvPr id="69635" name="Rectangle 2">
            <a:extLst>
              <a:ext uri="{FF2B5EF4-FFF2-40B4-BE49-F238E27FC236}">
                <a16:creationId xmlns:a16="http://schemas.microsoft.com/office/drawing/2014/main" id="{2E55E35B-E3CE-4DD4-AF23-B125C68C3834}"/>
              </a:ext>
            </a:extLst>
          </p:cNvPr>
          <p:cNvSpPr>
            <a:spLocks noGrp="1" noChangeArrowheads="1"/>
          </p:cNvSpPr>
          <p:nvPr>
            <p:ph type="body" idx="4294967295"/>
          </p:nvPr>
        </p:nvSpPr>
        <p:spPr>
          <a:xfrm>
            <a:off x="2693988" y="1600200"/>
            <a:ext cx="6326187" cy="4525963"/>
          </a:xfrm>
        </p:spPr>
        <p:txBody>
          <a:bodyPr/>
          <a:lstStyle/>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Εξυπηρετούν εγχώριους τουρίστες που ταξιδεύουν σε κάποια χώρα του εξωτερικού. Πχ. Εδρεύουν στην Αθήνα και συνθέτει τουριστικό πακέτο για Παρίσι που απευθύνεται στους Έλληνες.  </a:t>
            </a:r>
          </a:p>
        </p:txBody>
      </p:sp>
      <p:sp>
        <p:nvSpPr>
          <p:cNvPr id="69636" name="AutoShape 3">
            <a:hlinkClick r:id="rId3" action="ppaction://hlinksldjump"/>
            <a:extLst>
              <a:ext uri="{FF2B5EF4-FFF2-40B4-BE49-F238E27FC236}">
                <a16:creationId xmlns:a16="http://schemas.microsoft.com/office/drawing/2014/main" id="{3C4B603D-C299-4824-B707-E12E1FA2B691}"/>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F97881E9-681A-49BB-8984-792B4D4B27D8}"/>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D75E5EB1-124B-4B33-B652-D2E790F06127}"/>
              </a:ext>
            </a:extLst>
          </p:cNvPr>
          <p:cNvSpPr>
            <a:spLocks noGrp="1"/>
          </p:cNvSpPr>
          <p:nvPr>
            <p:ph type="sldNum" idx="12"/>
          </p:nvPr>
        </p:nvSpPr>
        <p:spPr/>
        <p:txBody>
          <a:bodyPr/>
          <a:lstStyle/>
          <a:p>
            <a:pPr>
              <a:defRPr/>
            </a:pPr>
            <a:fld id="{C26B6237-077A-43A1-94B3-BF7F57EF8E6D}" type="slidenum">
              <a:rPr lang="el-GR" altLang="el-GR" smtClean="0"/>
              <a:pPr>
                <a:defRPr/>
              </a:pPr>
              <a:t>51</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EB6E628D-29A6-44FA-904E-D8AE05D8405D}"/>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l-GR"/>
              <a:t>Incoming Tour Operators</a:t>
            </a:r>
          </a:p>
        </p:txBody>
      </p:sp>
      <p:sp>
        <p:nvSpPr>
          <p:cNvPr id="71683" name="Rectangle 2">
            <a:extLst>
              <a:ext uri="{FF2B5EF4-FFF2-40B4-BE49-F238E27FC236}">
                <a16:creationId xmlns:a16="http://schemas.microsoft.com/office/drawing/2014/main" id="{3DDDC676-A643-4C45-97AA-F9E7DE253339}"/>
              </a:ext>
            </a:extLst>
          </p:cNvPr>
          <p:cNvSpPr>
            <a:spLocks noGrp="1" noChangeArrowheads="1"/>
          </p:cNvSpPr>
          <p:nvPr>
            <p:ph type="body" idx="4294967295"/>
          </p:nvPr>
        </p:nvSpPr>
        <p:spPr>
          <a:xfrm>
            <a:off x="2693988" y="1600200"/>
            <a:ext cx="6326187" cy="5029200"/>
          </a:xfrm>
        </p:spPr>
        <p:txBody>
          <a:bodyPr/>
          <a:lstStyle/>
          <a:p>
            <a:pPr marL="341313" indent="-341313" eaLnBrk="1" hangingPunct="1">
              <a:lnSpc>
                <a:spcPct val="120000"/>
              </a:lnSpc>
              <a:buClr>
                <a:srgbClr val="FFFFFF"/>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altLang="el-GR"/>
              <a:t>Εξυπηρετούν ξένους τουρίστες στη χώρα προορισμού του πακέτου. Συχνά συνθέτουν και οι ίδιοι πακέτα τα οποία πωλούν σε διάφορες χώρες και κυρίως σε αυτές από τις οποίες δέχονται μεγάλο αριθμό τουριστών. Πχ: Εδρεύει η επιχείρηση στην Αθήνα συνθέτει ένα πακέτο για την Ελλάδα και απευθύνεται σε Άγγλους τουρίστες που επιθυμούν να επισκεφτούν τους αρχαιολογικούς χώρους. </a:t>
            </a:r>
          </a:p>
        </p:txBody>
      </p:sp>
      <p:sp>
        <p:nvSpPr>
          <p:cNvPr id="71684" name="AutoShape 3">
            <a:hlinkClick r:id="rId3" action="ppaction://hlinksldjump"/>
            <a:extLst>
              <a:ext uri="{FF2B5EF4-FFF2-40B4-BE49-F238E27FC236}">
                <a16:creationId xmlns:a16="http://schemas.microsoft.com/office/drawing/2014/main" id="{301ACD59-4C38-4614-A300-81EED016EF36}"/>
              </a:ext>
            </a:extLst>
          </p:cNvPr>
          <p:cNvSpPr>
            <a:spLocks noChangeArrowheads="1"/>
          </p:cNvSpPr>
          <p:nvPr/>
        </p:nvSpPr>
        <p:spPr bwMode="auto">
          <a:xfrm>
            <a:off x="8229600" y="6096000"/>
            <a:ext cx="609600" cy="533400"/>
          </a:xfrm>
          <a:prstGeom prst="actionButtonReturn">
            <a:avLst/>
          </a:prstGeom>
          <a:solidFill>
            <a:srgbClr val="4398E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l-GR" altLang="el-GR"/>
          </a:p>
        </p:txBody>
      </p:sp>
      <p:sp>
        <p:nvSpPr>
          <p:cNvPr id="2" name="Θέση υποσέλιδου 1">
            <a:extLst>
              <a:ext uri="{FF2B5EF4-FFF2-40B4-BE49-F238E27FC236}">
                <a16:creationId xmlns:a16="http://schemas.microsoft.com/office/drawing/2014/main" id="{86106DB8-7D70-476E-BD68-C42FA2C40AF0}"/>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9CE40636-9D14-4F86-982C-8B609FB0BA6B}"/>
              </a:ext>
            </a:extLst>
          </p:cNvPr>
          <p:cNvSpPr>
            <a:spLocks noGrp="1"/>
          </p:cNvSpPr>
          <p:nvPr>
            <p:ph type="sldNum" idx="12"/>
          </p:nvPr>
        </p:nvSpPr>
        <p:spPr/>
        <p:txBody>
          <a:bodyPr/>
          <a:lstStyle/>
          <a:p>
            <a:pPr>
              <a:defRPr/>
            </a:pPr>
            <a:fld id="{C26B6237-077A-43A1-94B3-BF7F57EF8E6D}" type="slidenum">
              <a:rPr lang="el-GR" altLang="el-GR" smtClean="0"/>
              <a:pPr>
                <a:defRPr/>
              </a:pPr>
              <a:t>52</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Τίτλος 1">
            <a:extLst>
              <a:ext uri="{FF2B5EF4-FFF2-40B4-BE49-F238E27FC236}">
                <a16:creationId xmlns:a16="http://schemas.microsoft.com/office/drawing/2014/main" id="{8DEF8D33-A77F-4714-B88B-6D641B941F0B}"/>
              </a:ext>
            </a:extLst>
          </p:cNvPr>
          <p:cNvSpPr>
            <a:spLocks noGrp="1" noChangeArrowheads="1"/>
          </p:cNvSpPr>
          <p:nvPr>
            <p:ph type="title"/>
          </p:nvPr>
        </p:nvSpPr>
        <p:spPr/>
        <p:txBody>
          <a:bodyPr/>
          <a:lstStyle/>
          <a:p>
            <a:pPr algn="ctr"/>
            <a:r>
              <a:rPr lang="el-GR" altLang="el-GR"/>
              <a:t>Τοπικός αντιπροσώπος του tour operator</a:t>
            </a:r>
            <a:r>
              <a:rPr lang="en-US" altLang="el-GR"/>
              <a:t>. </a:t>
            </a:r>
          </a:p>
        </p:txBody>
      </p:sp>
      <p:sp>
        <p:nvSpPr>
          <p:cNvPr id="73731" name="Θέση περιεχομένου 2">
            <a:extLst>
              <a:ext uri="{FF2B5EF4-FFF2-40B4-BE49-F238E27FC236}">
                <a16:creationId xmlns:a16="http://schemas.microsoft.com/office/drawing/2014/main" id="{0A7A88E6-8915-47E7-B61F-A5466B9463C6}"/>
              </a:ext>
            </a:extLst>
          </p:cNvPr>
          <p:cNvSpPr>
            <a:spLocks noGrp="1" noChangeArrowheads="1"/>
          </p:cNvSpPr>
          <p:nvPr>
            <p:ph idx="1"/>
          </p:nvPr>
        </p:nvSpPr>
        <p:spPr/>
        <p:txBody>
          <a:bodyPr/>
          <a:lstStyle/>
          <a:p>
            <a:r>
              <a:rPr lang="el-GR" altLang="el-GR"/>
              <a:t>Ο τοπικός αντιπρόσωπος είναι υποχρεωμένος να σέβεται και να εξυπηρετεί τον τουρίστα- πελάτη του tour operator στην περιοχή του. Στα καθήκοντα αυτά περιλαμβάνονται και οι πλήρεις παροχές των προσφερόμενων υπηρεσιών διαμέσου του αντιπροσώπου και ο συντονισμός για τη σωστή τήρηση του προγράμματος που συμφωνήθηκε.</a:t>
            </a:r>
            <a:endParaRPr lang="en-US" altLang="el-GR"/>
          </a:p>
        </p:txBody>
      </p:sp>
      <p:sp>
        <p:nvSpPr>
          <p:cNvPr id="2" name="Θέση υποσέλιδου 1">
            <a:extLst>
              <a:ext uri="{FF2B5EF4-FFF2-40B4-BE49-F238E27FC236}">
                <a16:creationId xmlns:a16="http://schemas.microsoft.com/office/drawing/2014/main" id="{8CD6018E-1461-45D2-90D1-BB756C0BC9AB}"/>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64F742C6-0290-49AD-90F2-DFC9D985803E}"/>
              </a:ext>
            </a:extLst>
          </p:cNvPr>
          <p:cNvSpPr>
            <a:spLocks noGrp="1"/>
          </p:cNvSpPr>
          <p:nvPr>
            <p:ph type="sldNum" idx="12"/>
          </p:nvPr>
        </p:nvSpPr>
        <p:spPr/>
        <p:txBody>
          <a:bodyPr/>
          <a:lstStyle/>
          <a:p>
            <a:pPr>
              <a:defRPr/>
            </a:pPr>
            <a:fld id="{C26B6237-077A-43A1-94B3-BF7F57EF8E6D}" type="slidenum">
              <a:rPr lang="el-GR" altLang="el-GR" smtClean="0"/>
              <a:pPr>
                <a:defRPr/>
              </a:pPr>
              <a:t>53</a:t>
            </a:fld>
            <a:endParaRPr lang="el-GR" altLang="el-G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D591D0F6-85A0-4A3E-BEA4-FD2D57E283C7}"/>
              </a:ext>
            </a:extLst>
          </p:cNvPr>
          <p:cNvSpPr>
            <a:spLocks noGrp="1" noChangeArrowheads="1"/>
          </p:cNvSpPr>
          <p:nvPr>
            <p:ph type="title" idx="4294967295"/>
          </p:nvPr>
        </p:nvSpPr>
        <p:spPr>
          <a:xfrm>
            <a:off x="2703513" y="274638"/>
            <a:ext cx="6316662" cy="11430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a:t>
            </a:r>
            <a:r>
              <a:rPr lang="en-US" altLang="el-GR"/>
              <a:t>: OAG</a:t>
            </a:r>
          </a:p>
        </p:txBody>
      </p:sp>
      <p:sp>
        <p:nvSpPr>
          <p:cNvPr id="10243" name="Rectangle 2">
            <a:extLst>
              <a:ext uri="{FF2B5EF4-FFF2-40B4-BE49-F238E27FC236}">
                <a16:creationId xmlns:a16="http://schemas.microsoft.com/office/drawing/2014/main" id="{DFAE9206-BABD-4F56-9EEB-F484C29DC7E3}"/>
              </a:ext>
            </a:extLst>
          </p:cNvPr>
          <p:cNvSpPr>
            <a:spLocks noGrp="1" noChangeArrowheads="1"/>
          </p:cNvSpPr>
          <p:nvPr>
            <p:ph type="body" idx="4294967295"/>
          </p:nvPr>
        </p:nvSpPr>
        <p:spPr>
          <a:xfrm>
            <a:off x="2051050" y="1600200"/>
            <a:ext cx="6969125" cy="5588000"/>
          </a:xfrm>
        </p:spPr>
        <p:txBody>
          <a:bodyPr/>
          <a:lstStyle/>
          <a:p>
            <a:pPr marL="0" indent="0" eaLnBrk="1" hangingPunct="1">
              <a:lnSpc>
                <a:spcPct val="120000"/>
              </a:lnSpc>
              <a:buClr>
                <a:srgbClr val="FFFFFF"/>
              </a:buCl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l-GR" b="1" dirty="0">
                <a:effectLst>
                  <a:outerShdw blurRad="38100" dist="38100" dir="2700000" algn="tl">
                    <a:srgbClr val="000000">
                      <a:alpha val="43137"/>
                    </a:srgbClr>
                  </a:outerShdw>
                </a:effectLst>
              </a:rPr>
              <a:t>Minimum Connecting Time</a:t>
            </a:r>
            <a:r>
              <a:rPr lang="el-GR" altLang="el-GR" dirty="0"/>
              <a:t>: ελάχιστος απαιτούμενος χρόνος μετεπιβίβασης μεταξύ δύο πτήσεων</a:t>
            </a:r>
            <a:r>
              <a:rPr lang="en-US" altLang="el-GR" dirty="0"/>
              <a:t>, </a:t>
            </a:r>
            <a:r>
              <a:rPr lang="el-GR" altLang="el-GR" dirty="0"/>
              <a:t>τον οποίο χρειάζονται</a:t>
            </a:r>
            <a:r>
              <a:rPr lang="en-US" altLang="el-GR" dirty="0"/>
              <a:t> </a:t>
            </a:r>
            <a:r>
              <a:rPr lang="el-GR" altLang="el-GR" dirty="0" err="1"/>
              <a:t>through-checked</a:t>
            </a:r>
            <a:r>
              <a:rPr lang="el-GR" altLang="el-GR" dirty="0"/>
              <a:t> επιβάτες (δηλ. επιβάτες που έχουν περάσει τον έλεγχο ασφαλείας του αεροδρομίου) και αποσκευές </a:t>
            </a:r>
            <a:r>
              <a:rPr lang="el-GR" altLang="el-GR" dirty="0" err="1"/>
              <a:t>transit</a:t>
            </a:r>
            <a:r>
              <a:rPr lang="el-GR" altLang="el-GR" dirty="0"/>
              <a:t> να διαμετακομισθούν στην επόμενη προγραμματισμένη πτήση.  Διαφέρει από αεροδρόμιο σε αεροδρόμιο και ανάλογα με το είδος της πτήσης (εσωτερικού, εξωτερικού).</a:t>
            </a:r>
            <a:r>
              <a:rPr lang="en-US" altLang="el-GR" dirty="0"/>
              <a:t> </a:t>
            </a:r>
            <a:r>
              <a:rPr lang="el-GR" altLang="el-GR" dirty="0"/>
              <a:t>Προβλέπεται κυρίως για να προλάβει ο επιβάτης την παραλαβή των αποσκευών του.</a:t>
            </a:r>
          </a:p>
          <a:p>
            <a:pPr marL="341313" indent="-341313" eaLnBrk="1" hangingPunct="1">
              <a:lnSpc>
                <a:spcPct val="120000"/>
              </a:lnSpc>
              <a:buClr>
                <a:srgbClr val="FFFFFF"/>
              </a:buClr>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l-GR" altLang="el-GR" dirty="0"/>
          </a:p>
        </p:txBody>
      </p:sp>
      <p:sp>
        <p:nvSpPr>
          <p:cNvPr id="2" name="Θέση υποσέλιδου 1">
            <a:extLst>
              <a:ext uri="{FF2B5EF4-FFF2-40B4-BE49-F238E27FC236}">
                <a16:creationId xmlns:a16="http://schemas.microsoft.com/office/drawing/2014/main" id="{681F3CAD-227C-4F5A-A4CA-050BE652601B}"/>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31D6531B-79E0-4FFA-B2B2-A5A5D93AAFB1}"/>
              </a:ext>
            </a:extLst>
          </p:cNvPr>
          <p:cNvSpPr>
            <a:spLocks noGrp="1"/>
          </p:cNvSpPr>
          <p:nvPr>
            <p:ph type="sldNum" idx="12"/>
          </p:nvPr>
        </p:nvSpPr>
        <p:spPr/>
        <p:txBody>
          <a:bodyPr/>
          <a:lstStyle/>
          <a:p>
            <a:pPr>
              <a:defRPr/>
            </a:pPr>
            <a:fld id="{C26B6237-077A-43A1-94B3-BF7F57EF8E6D}" type="slidenum">
              <a:rPr lang="el-GR" altLang="el-GR" smtClean="0"/>
              <a:pPr>
                <a:defRPr/>
              </a:pPr>
              <a:t>6</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33D1C61C-7B37-4093-B457-C1C0A0655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750"/>
          <a:stretch>
            <a:fillRect/>
          </a:stretch>
        </p:blipFill>
        <p:spPr bwMode="auto">
          <a:xfrm>
            <a:off x="0" y="28575"/>
            <a:ext cx="9144000" cy="6829425"/>
          </a:xfrm>
          <a:prstGeom prst="rect">
            <a:avLst/>
          </a:prstGeom>
          <a:noFill/>
          <a:ln>
            <a:noFill/>
          </a:ln>
          <a:effectLst/>
          <a:extLst>
            <a:ext uri="{909E8E84-426E-40DD-AFC4-6F175D3DCCD1}">
              <a14:hiddenFill xmlns:a14="http://schemas.microsoft.com/office/drawing/2010/main">
                <a:blipFill dpi="0" rotWithShape="0">
                  <a:blip/>
                  <a:srcRect t="2375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Ορθογώνιο 1">
            <a:extLst>
              <a:ext uri="{FF2B5EF4-FFF2-40B4-BE49-F238E27FC236}">
                <a16:creationId xmlns:a16="http://schemas.microsoft.com/office/drawing/2014/main" id="{0BA51C2A-575E-41FD-AA09-6C907879CDC3}"/>
              </a:ext>
            </a:extLst>
          </p:cNvPr>
          <p:cNvSpPr>
            <a:spLocks noChangeArrowheads="1"/>
          </p:cNvSpPr>
          <p:nvPr/>
        </p:nvSpPr>
        <p:spPr bwMode="auto">
          <a:xfrm>
            <a:off x="2627313" y="2420938"/>
            <a:ext cx="2592387" cy="2952750"/>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l-GR"/>
          </a:p>
        </p:txBody>
      </p:sp>
      <p:sp>
        <p:nvSpPr>
          <p:cNvPr id="14340" name="TextBox 1">
            <a:extLst>
              <a:ext uri="{FF2B5EF4-FFF2-40B4-BE49-F238E27FC236}">
                <a16:creationId xmlns:a16="http://schemas.microsoft.com/office/drawing/2014/main" id="{1711940E-B8C9-4485-BCD5-CBF077162C81}"/>
              </a:ext>
            </a:extLst>
          </p:cNvPr>
          <p:cNvSpPr txBox="1">
            <a:spLocks noChangeArrowheads="1"/>
          </p:cNvSpPr>
          <p:nvPr/>
        </p:nvSpPr>
        <p:spPr bwMode="auto">
          <a:xfrm>
            <a:off x="2771775" y="5661025"/>
            <a:ext cx="3168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a:solidFill>
                  <a:srgbClr val="FF0000"/>
                </a:solidFill>
              </a:rPr>
              <a:t>MINIMUM CONNECTNG TIME </a:t>
            </a:r>
            <a:r>
              <a:rPr lang="el-GR" altLang="el-GR">
                <a:solidFill>
                  <a:srgbClr val="FF0000"/>
                </a:solidFill>
              </a:rPr>
              <a:t>ΟΛΥΜΠΙΑΚΗΣ ΑΕΡΟΠΟΡΙΑΣ</a:t>
            </a:r>
            <a:endParaRPr lang="en-US" altLang="el-GR">
              <a:solidFill>
                <a:srgbClr val="FF0000"/>
              </a:solidFill>
            </a:endParaRPr>
          </a:p>
        </p:txBody>
      </p:sp>
      <p:sp>
        <p:nvSpPr>
          <p:cNvPr id="2" name="Θέση υποσέλιδου 1">
            <a:extLst>
              <a:ext uri="{FF2B5EF4-FFF2-40B4-BE49-F238E27FC236}">
                <a16:creationId xmlns:a16="http://schemas.microsoft.com/office/drawing/2014/main" id="{039B8D4D-717A-4047-B38A-F0211E4E389E}"/>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DCA19150-CD70-415F-A0C2-6079E06F496C}"/>
              </a:ext>
            </a:extLst>
          </p:cNvPr>
          <p:cNvSpPr>
            <a:spLocks noGrp="1"/>
          </p:cNvSpPr>
          <p:nvPr>
            <p:ph type="sldNum" idx="12"/>
          </p:nvPr>
        </p:nvSpPr>
        <p:spPr/>
        <p:txBody>
          <a:bodyPr/>
          <a:lstStyle/>
          <a:p>
            <a:pPr>
              <a:defRPr/>
            </a:pPr>
            <a:fld id="{C26B6237-077A-43A1-94B3-BF7F57EF8E6D}" type="slidenum">
              <a:rPr lang="el-GR" altLang="el-GR" smtClean="0"/>
              <a:pPr>
                <a:defRPr/>
              </a:pPr>
              <a:t>7</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5F5B36E6-DBB9-4C55-8F05-67147432E0B5}"/>
              </a:ext>
            </a:extLst>
          </p:cNvPr>
          <p:cNvSpPr>
            <a:spLocks noGrp="1" noChangeArrowheads="1"/>
          </p:cNvSpPr>
          <p:nvPr>
            <p:ph type="title"/>
          </p:nvPr>
        </p:nvSpPr>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a:t>
            </a:r>
            <a:r>
              <a:rPr lang="en-US" altLang="el-GR"/>
              <a:t>: OAG</a:t>
            </a:r>
          </a:p>
        </p:txBody>
      </p:sp>
      <p:sp>
        <p:nvSpPr>
          <p:cNvPr id="16387" name="Θέση κειμένου 1">
            <a:extLst>
              <a:ext uri="{FF2B5EF4-FFF2-40B4-BE49-F238E27FC236}">
                <a16:creationId xmlns:a16="http://schemas.microsoft.com/office/drawing/2014/main" id="{5AADE0A1-7C49-4DE1-8B49-5B4C62506C47}"/>
              </a:ext>
            </a:extLst>
          </p:cNvPr>
          <p:cNvSpPr>
            <a:spLocks noGrp="1" noChangeArrowheads="1"/>
          </p:cNvSpPr>
          <p:nvPr>
            <p:ph type="body" idx="1"/>
          </p:nvPr>
        </p:nvSpPr>
        <p:spPr/>
        <p:txBody>
          <a:bodyPr/>
          <a:lstStyle/>
          <a:p>
            <a:r>
              <a:rPr lang="en-US" altLang="el-GR"/>
              <a:t>Official Airline Guide</a:t>
            </a:r>
            <a:r>
              <a:rPr lang="el-GR" altLang="el-GR"/>
              <a:t>: Έντυπη έκδοση</a:t>
            </a:r>
            <a:endParaRPr lang="en-US" altLang="el-GR"/>
          </a:p>
        </p:txBody>
      </p:sp>
      <p:pic>
        <p:nvPicPr>
          <p:cNvPr id="6" name="Θέση περιεχομένου 5">
            <a:extLst>
              <a:ext uri="{FF2B5EF4-FFF2-40B4-BE49-F238E27FC236}">
                <a16:creationId xmlns:a16="http://schemas.microsoft.com/office/drawing/2014/main" id="{188AE8DB-C36F-47CA-A950-A9D61A12728B}"/>
              </a:ext>
            </a:extLst>
          </p:cNvPr>
          <p:cNvPicPr>
            <a:picLocks noGrp="1" noChangeAspect="1"/>
          </p:cNvPicPr>
          <p:nvPr>
            <p:ph sz="half" idx="2"/>
          </p:nvPr>
        </p:nvPicPr>
        <p:blipFill>
          <a:blip r:embed="rId3"/>
          <a:stretch>
            <a:fillRect/>
          </a:stretch>
        </p:blipFill>
        <p:spPr>
          <a:xfrm>
            <a:off x="110333" y="2606637"/>
            <a:ext cx="4421478" cy="2694571"/>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16389" name="Θέση κειμένου 3">
            <a:extLst>
              <a:ext uri="{FF2B5EF4-FFF2-40B4-BE49-F238E27FC236}">
                <a16:creationId xmlns:a16="http://schemas.microsoft.com/office/drawing/2014/main" id="{FA5348B7-5CDC-407F-BD0E-552226FD1B15}"/>
              </a:ext>
            </a:extLst>
          </p:cNvPr>
          <p:cNvSpPr>
            <a:spLocks noGrp="1" noChangeArrowheads="1"/>
          </p:cNvSpPr>
          <p:nvPr>
            <p:ph type="body" sz="quarter" idx="3"/>
          </p:nvPr>
        </p:nvSpPr>
        <p:spPr/>
        <p:txBody>
          <a:bodyPr/>
          <a:lstStyle/>
          <a:p>
            <a:r>
              <a:rPr lang="en-US" altLang="el-GR"/>
              <a:t>Official Airline Guide: online </a:t>
            </a:r>
            <a:r>
              <a:rPr lang="el-GR" altLang="el-GR"/>
              <a:t>έκδοση</a:t>
            </a:r>
            <a:endParaRPr lang="en-US" altLang="el-GR"/>
          </a:p>
        </p:txBody>
      </p:sp>
      <p:pic>
        <p:nvPicPr>
          <p:cNvPr id="7" name="Θέση περιεχομένου 6">
            <a:extLst>
              <a:ext uri="{FF2B5EF4-FFF2-40B4-BE49-F238E27FC236}">
                <a16:creationId xmlns:a16="http://schemas.microsoft.com/office/drawing/2014/main" id="{B1F6FF95-7EDC-4512-8857-165555B39C86}"/>
              </a:ext>
            </a:extLst>
          </p:cNvPr>
          <p:cNvPicPr>
            <a:picLocks noGrp="1" noChangeAspect="1"/>
          </p:cNvPicPr>
          <p:nvPr>
            <p:ph sz="quarter" idx="4"/>
          </p:nvPr>
        </p:nvPicPr>
        <p:blipFill>
          <a:blip r:embed="rId4"/>
          <a:stretch>
            <a:fillRect/>
          </a:stretch>
        </p:blipFill>
        <p:spPr>
          <a:xfrm>
            <a:off x="4211960" y="2898239"/>
            <a:ext cx="4421478" cy="383194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Θέση υποσέλιδου 1">
            <a:extLst>
              <a:ext uri="{FF2B5EF4-FFF2-40B4-BE49-F238E27FC236}">
                <a16:creationId xmlns:a16="http://schemas.microsoft.com/office/drawing/2014/main" id="{361DF828-2711-4C05-ACDE-C7A150D371B0}"/>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6BD595EE-A21C-4F47-A685-14434D11EF5E}"/>
              </a:ext>
            </a:extLst>
          </p:cNvPr>
          <p:cNvSpPr>
            <a:spLocks noGrp="1"/>
          </p:cNvSpPr>
          <p:nvPr>
            <p:ph type="sldNum" idx="12"/>
          </p:nvPr>
        </p:nvSpPr>
        <p:spPr/>
        <p:txBody>
          <a:bodyPr/>
          <a:lstStyle/>
          <a:p>
            <a:pPr>
              <a:defRPr/>
            </a:pPr>
            <a:fld id="{152BAC6E-CAC9-4E9B-ABCF-8C0D3B6139A2}" type="slidenum">
              <a:rPr lang="el-GR" altLang="el-GR" smtClean="0"/>
              <a:pPr>
                <a:defRPr/>
              </a:pPr>
              <a:t>8</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0700D419-543F-4352-8F8F-532F869FF135}"/>
              </a:ext>
            </a:extLst>
          </p:cNvPr>
          <p:cNvSpPr>
            <a:spLocks noGrp="1" noChangeArrowheads="1"/>
          </p:cNvSpPr>
          <p:nvPr>
            <p:ph type="title"/>
          </p:nvPr>
        </p:nvSpPr>
        <p:spPr>
          <a:xfrm>
            <a:off x="630238" y="365125"/>
            <a:ext cx="7886700" cy="542925"/>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Ταξιδιωτικοί Οδηγοί</a:t>
            </a:r>
            <a:r>
              <a:rPr lang="en-US" altLang="el-GR"/>
              <a:t>: OAG</a:t>
            </a:r>
          </a:p>
        </p:txBody>
      </p:sp>
      <p:sp>
        <p:nvSpPr>
          <p:cNvPr id="18435" name="Θέση κειμένου 1">
            <a:extLst>
              <a:ext uri="{FF2B5EF4-FFF2-40B4-BE49-F238E27FC236}">
                <a16:creationId xmlns:a16="http://schemas.microsoft.com/office/drawing/2014/main" id="{88CA5C7E-55E8-4D2F-A84D-C33389A5F734}"/>
              </a:ext>
            </a:extLst>
          </p:cNvPr>
          <p:cNvSpPr>
            <a:spLocks noGrp="1" noChangeArrowheads="1"/>
          </p:cNvSpPr>
          <p:nvPr>
            <p:ph type="body" idx="1"/>
          </p:nvPr>
        </p:nvSpPr>
        <p:spPr>
          <a:xfrm>
            <a:off x="630238" y="908050"/>
            <a:ext cx="8189912" cy="544513"/>
          </a:xfrm>
        </p:spPr>
        <p:txBody>
          <a:bodyPr/>
          <a:lstStyle/>
          <a:p>
            <a:r>
              <a:rPr lang="en-US" altLang="el-GR"/>
              <a:t>OAG</a:t>
            </a:r>
            <a:r>
              <a:rPr lang="el-GR" altLang="el-GR"/>
              <a:t>: Έντυπη έκδοση: πρόγραμμα πτήσεων</a:t>
            </a:r>
            <a:endParaRPr lang="en-US" altLang="el-GR"/>
          </a:p>
        </p:txBody>
      </p:sp>
      <p:pic>
        <p:nvPicPr>
          <p:cNvPr id="6" name="Θέση περιεχομένου 5">
            <a:extLst>
              <a:ext uri="{FF2B5EF4-FFF2-40B4-BE49-F238E27FC236}">
                <a16:creationId xmlns:a16="http://schemas.microsoft.com/office/drawing/2014/main" id="{188AE8DB-C36F-47CA-A950-A9D61A12728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72747" y="1452315"/>
            <a:ext cx="6099453" cy="5214033"/>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18437" name="TextBox 9">
            <a:extLst>
              <a:ext uri="{FF2B5EF4-FFF2-40B4-BE49-F238E27FC236}">
                <a16:creationId xmlns:a16="http://schemas.microsoft.com/office/drawing/2014/main" id="{0F76262E-28F8-46E5-91BD-0D49C8D4501A}"/>
              </a:ext>
            </a:extLst>
          </p:cNvPr>
          <p:cNvSpPr txBox="1">
            <a:spLocks noChangeArrowheads="1"/>
          </p:cNvSpPr>
          <p:nvPr/>
        </p:nvSpPr>
        <p:spPr bwMode="auto">
          <a:xfrm>
            <a:off x="6372225" y="1628775"/>
            <a:ext cx="2663825"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buFont typeface="Arial" panose="020B0604020202020204" pitchFamily="34" charset="0"/>
              <a:buAutoNum type="arabicPeriod"/>
            </a:pPr>
            <a:r>
              <a:rPr lang="el-GR" altLang="el-GR"/>
              <a:t>Ημέρες πτήσεων (</a:t>
            </a:r>
            <a:r>
              <a:rPr lang="en-US" altLang="el-GR"/>
              <a:t>M: Monday, T: Tuesday </a:t>
            </a:r>
            <a:r>
              <a:rPr lang="el-GR" altLang="el-GR"/>
              <a:t>κα. Όπου υπάρχει τελεία, δεν εκτελείται πτήση εκείνη τη μέρα. </a:t>
            </a:r>
          </a:p>
          <a:p>
            <a:pPr>
              <a:buFont typeface="Arial" panose="020B0604020202020204" pitchFamily="34" charset="0"/>
              <a:buAutoNum type="arabicPeriod"/>
            </a:pPr>
            <a:r>
              <a:rPr lang="el-GR" altLang="el-GR"/>
              <a:t>Ημερομηνίες στις οποίες εκτελείται η πτήση. </a:t>
            </a:r>
          </a:p>
          <a:p>
            <a:pPr>
              <a:buFont typeface="Arial" panose="020B0604020202020204" pitchFamily="34" charset="0"/>
              <a:buAutoNum type="arabicPeriod"/>
            </a:pPr>
            <a:r>
              <a:rPr lang="el-GR" altLang="el-GR"/>
              <a:t>Ώρα αναχώρησης</a:t>
            </a:r>
          </a:p>
          <a:p>
            <a:pPr>
              <a:buFont typeface="Arial" panose="020B0604020202020204" pitchFamily="34" charset="0"/>
              <a:buAutoNum type="arabicPeriod"/>
            </a:pPr>
            <a:r>
              <a:rPr lang="el-GR" altLang="el-GR"/>
              <a:t>Αεροδρόμιο αναχώρησης</a:t>
            </a:r>
          </a:p>
          <a:p>
            <a:pPr>
              <a:buFont typeface="Arial" panose="020B0604020202020204" pitchFamily="34" charset="0"/>
              <a:buAutoNum type="arabicPeriod"/>
            </a:pPr>
            <a:r>
              <a:rPr lang="el-GR" altLang="el-GR"/>
              <a:t>Ώρα Άφιξης</a:t>
            </a:r>
          </a:p>
          <a:p>
            <a:pPr>
              <a:buFont typeface="Arial" panose="020B0604020202020204" pitchFamily="34" charset="0"/>
              <a:buAutoNum type="arabicPeriod"/>
            </a:pPr>
            <a:r>
              <a:rPr lang="el-GR" altLang="el-GR"/>
              <a:t>Αεροδρόμιο άφιξης</a:t>
            </a:r>
          </a:p>
          <a:p>
            <a:pPr>
              <a:buFont typeface="Arial" panose="020B0604020202020204" pitchFamily="34" charset="0"/>
              <a:buAutoNum type="arabicPeriod"/>
            </a:pPr>
            <a:r>
              <a:rPr lang="el-GR" altLang="el-GR"/>
              <a:t>Αριθμός πτήσης (</a:t>
            </a:r>
            <a:r>
              <a:rPr lang="en-US" altLang="el-GR"/>
              <a:t>MS: Egyptair, AZ: Alitalia). </a:t>
            </a:r>
            <a:endParaRPr lang="el-GR" altLang="el-GR"/>
          </a:p>
          <a:p>
            <a:pPr>
              <a:buFont typeface="Arial" panose="020B0604020202020204" pitchFamily="34" charset="0"/>
              <a:buAutoNum type="arabicPeriod"/>
            </a:pPr>
            <a:r>
              <a:rPr lang="el-GR" altLang="el-GR"/>
              <a:t>Τύπος αεροπλάνου</a:t>
            </a:r>
          </a:p>
          <a:p>
            <a:pPr>
              <a:buFont typeface="Arial" panose="020B0604020202020204" pitchFamily="34" charset="0"/>
              <a:buAutoNum type="arabicPeriod"/>
            </a:pPr>
            <a:endParaRPr lang="el-GR" altLang="el-GR"/>
          </a:p>
        </p:txBody>
      </p:sp>
      <p:sp>
        <p:nvSpPr>
          <p:cNvPr id="18438" name="TextBox 10">
            <a:extLst>
              <a:ext uri="{FF2B5EF4-FFF2-40B4-BE49-F238E27FC236}">
                <a16:creationId xmlns:a16="http://schemas.microsoft.com/office/drawing/2014/main" id="{66B5AC76-446B-4A81-8658-9EFED6E3306C}"/>
              </a:ext>
            </a:extLst>
          </p:cNvPr>
          <p:cNvSpPr txBox="1">
            <a:spLocks noChangeArrowheads="1"/>
          </p:cNvSpPr>
          <p:nvPr/>
        </p:nvSpPr>
        <p:spPr bwMode="auto">
          <a:xfrm>
            <a:off x="539750" y="2276475"/>
            <a:ext cx="43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sz="4000">
                <a:solidFill>
                  <a:srgbClr val="FF0000"/>
                </a:solidFill>
              </a:rPr>
              <a:t>1</a:t>
            </a:r>
          </a:p>
        </p:txBody>
      </p:sp>
      <p:sp>
        <p:nvSpPr>
          <p:cNvPr id="18439" name="TextBox 12">
            <a:extLst>
              <a:ext uri="{FF2B5EF4-FFF2-40B4-BE49-F238E27FC236}">
                <a16:creationId xmlns:a16="http://schemas.microsoft.com/office/drawing/2014/main" id="{F33CF448-1076-42A6-AB7F-6E758BE0E38E}"/>
              </a:ext>
            </a:extLst>
          </p:cNvPr>
          <p:cNvSpPr txBox="1">
            <a:spLocks noChangeArrowheads="1"/>
          </p:cNvSpPr>
          <p:nvPr/>
        </p:nvSpPr>
        <p:spPr bwMode="auto">
          <a:xfrm>
            <a:off x="1022350" y="1922463"/>
            <a:ext cx="43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sz="4000">
                <a:solidFill>
                  <a:srgbClr val="FF0000"/>
                </a:solidFill>
              </a:rPr>
              <a:t>2</a:t>
            </a:r>
          </a:p>
        </p:txBody>
      </p:sp>
      <p:sp>
        <p:nvSpPr>
          <p:cNvPr id="18440" name="TextBox 13">
            <a:extLst>
              <a:ext uri="{FF2B5EF4-FFF2-40B4-BE49-F238E27FC236}">
                <a16:creationId xmlns:a16="http://schemas.microsoft.com/office/drawing/2014/main" id="{71B316FF-FB8F-4BA0-BA96-2953D8D7DA43}"/>
              </a:ext>
            </a:extLst>
          </p:cNvPr>
          <p:cNvSpPr txBox="1">
            <a:spLocks noChangeArrowheads="1"/>
          </p:cNvSpPr>
          <p:nvPr/>
        </p:nvSpPr>
        <p:spPr bwMode="auto">
          <a:xfrm>
            <a:off x="1619250" y="1544638"/>
            <a:ext cx="43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sz="4000">
                <a:solidFill>
                  <a:srgbClr val="FF0000"/>
                </a:solidFill>
              </a:rPr>
              <a:t>3</a:t>
            </a:r>
          </a:p>
        </p:txBody>
      </p:sp>
      <p:sp>
        <p:nvSpPr>
          <p:cNvPr id="18441" name="TextBox 14">
            <a:extLst>
              <a:ext uri="{FF2B5EF4-FFF2-40B4-BE49-F238E27FC236}">
                <a16:creationId xmlns:a16="http://schemas.microsoft.com/office/drawing/2014/main" id="{1BB91FD1-BA67-4B03-A379-720DE19CB046}"/>
              </a:ext>
            </a:extLst>
          </p:cNvPr>
          <p:cNvSpPr txBox="1">
            <a:spLocks noChangeArrowheads="1"/>
          </p:cNvSpPr>
          <p:nvPr/>
        </p:nvSpPr>
        <p:spPr bwMode="auto">
          <a:xfrm>
            <a:off x="2105025" y="1363663"/>
            <a:ext cx="4333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sz="4000">
                <a:solidFill>
                  <a:srgbClr val="FF0000"/>
                </a:solidFill>
              </a:rPr>
              <a:t>4</a:t>
            </a:r>
          </a:p>
        </p:txBody>
      </p:sp>
      <p:sp>
        <p:nvSpPr>
          <p:cNvPr id="18442" name="TextBox 15">
            <a:extLst>
              <a:ext uri="{FF2B5EF4-FFF2-40B4-BE49-F238E27FC236}">
                <a16:creationId xmlns:a16="http://schemas.microsoft.com/office/drawing/2014/main" id="{9D3BED0F-E55E-410F-8C9E-8CD3F99B4DFB}"/>
              </a:ext>
            </a:extLst>
          </p:cNvPr>
          <p:cNvSpPr txBox="1">
            <a:spLocks noChangeArrowheads="1"/>
          </p:cNvSpPr>
          <p:nvPr/>
        </p:nvSpPr>
        <p:spPr bwMode="auto">
          <a:xfrm>
            <a:off x="2586038" y="1271588"/>
            <a:ext cx="43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sz="4000">
                <a:solidFill>
                  <a:srgbClr val="FF0000"/>
                </a:solidFill>
              </a:rPr>
              <a:t>5</a:t>
            </a:r>
          </a:p>
        </p:txBody>
      </p:sp>
      <p:sp>
        <p:nvSpPr>
          <p:cNvPr id="18443" name="TextBox 16">
            <a:extLst>
              <a:ext uri="{FF2B5EF4-FFF2-40B4-BE49-F238E27FC236}">
                <a16:creationId xmlns:a16="http://schemas.microsoft.com/office/drawing/2014/main" id="{3353DE93-DAC1-4193-920E-0137E3F7513D}"/>
              </a:ext>
            </a:extLst>
          </p:cNvPr>
          <p:cNvSpPr txBox="1">
            <a:spLocks noChangeArrowheads="1"/>
          </p:cNvSpPr>
          <p:nvPr/>
        </p:nvSpPr>
        <p:spPr bwMode="auto">
          <a:xfrm>
            <a:off x="3095625" y="1257300"/>
            <a:ext cx="43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4000">
                <a:solidFill>
                  <a:srgbClr val="FF0000"/>
                </a:solidFill>
              </a:rPr>
              <a:t>6</a:t>
            </a:r>
            <a:endParaRPr lang="en-US" altLang="el-GR" sz="4000">
              <a:solidFill>
                <a:srgbClr val="FF0000"/>
              </a:solidFill>
            </a:endParaRPr>
          </a:p>
        </p:txBody>
      </p:sp>
      <p:sp>
        <p:nvSpPr>
          <p:cNvPr id="18444" name="TextBox 17">
            <a:extLst>
              <a:ext uri="{FF2B5EF4-FFF2-40B4-BE49-F238E27FC236}">
                <a16:creationId xmlns:a16="http://schemas.microsoft.com/office/drawing/2014/main" id="{CE7EB6EF-2BF2-48A6-9F46-EE3BD109FAC1}"/>
              </a:ext>
            </a:extLst>
          </p:cNvPr>
          <p:cNvSpPr txBox="1">
            <a:spLocks noChangeArrowheads="1"/>
          </p:cNvSpPr>
          <p:nvPr/>
        </p:nvSpPr>
        <p:spPr bwMode="auto">
          <a:xfrm>
            <a:off x="3883025" y="1541463"/>
            <a:ext cx="43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4000">
                <a:solidFill>
                  <a:srgbClr val="FF0000"/>
                </a:solidFill>
              </a:rPr>
              <a:t>7</a:t>
            </a:r>
            <a:endParaRPr lang="en-US" altLang="el-GR" sz="4000">
              <a:solidFill>
                <a:srgbClr val="FF0000"/>
              </a:solidFill>
            </a:endParaRPr>
          </a:p>
        </p:txBody>
      </p:sp>
      <p:sp>
        <p:nvSpPr>
          <p:cNvPr id="18445" name="TextBox 18">
            <a:extLst>
              <a:ext uri="{FF2B5EF4-FFF2-40B4-BE49-F238E27FC236}">
                <a16:creationId xmlns:a16="http://schemas.microsoft.com/office/drawing/2014/main" id="{53912EFA-4AFD-4808-8C33-DDB407809B7D}"/>
              </a:ext>
            </a:extLst>
          </p:cNvPr>
          <p:cNvSpPr txBox="1">
            <a:spLocks noChangeArrowheads="1"/>
          </p:cNvSpPr>
          <p:nvPr/>
        </p:nvSpPr>
        <p:spPr bwMode="auto">
          <a:xfrm>
            <a:off x="4492625" y="1408113"/>
            <a:ext cx="43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4000">
                <a:solidFill>
                  <a:srgbClr val="FF0000"/>
                </a:solidFill>
              </a:rPr>
              <a:t>8</a:t>
            </a:r>
            <a:endParaRPr lang="en-US" altLang="el-GR" sz="4000">
              <a:solidFill>
                <a:srgbClr val="FF0000"/>
              </a:solidFill>
            </a:endParaRPr>
          </a:p>
        </p:txBody>
      </p:sp>
      <p:sp>
        <p:nvSpPr>
          <p:cNvPr id="2" name="Θέση υποσέλιδου 1">
            <a:extLst>
              <a:ext uri="{FF2B5EF4-FFF2-40B4-BE49-F238E27FC236}">
                <a16:creationId xmlns:a16="http://schemas.microsoft.com/office/drawing/2014/main" id="{C860F614-3CFB-4E38-A257-9106B0E5208D}"/>
              </a:ext>
            </a:extLst>
          </p:cNvPr>
          <p:cNvSpPr>
            <a:spLocks noGrp="1"/>
          </p:cNvSpPr>
          <p:nvPr>
            <p:ph type="ftr" idx="11"/>
          </p:nvPr>
        </p:nvSpPr>
        <p:spPr/>
        <p:txBody>
          <a:bodyPr/>
          <a:lstStyle/>
          <a:p>
            <a:pPr>
              <a:defRPr/>
            </a:pPr>
            <a:r>
              <a:rPr lang="el-GR" altLang="el-GR"/>
              <a:t>Κ. Τσαγκαράκης</a:t>
            </a:r>
          </a:p>
        </p:txBody>
      </p:sp>
      <p:sp>
        <p:nvSpPr>
          <p:cNvPr id="3" name="Θέση αριθμού διαφάνειας 2">
            <a:extLst>
              <a:ext uri="{FF2B5EF4-FFF2-40B4-BE49-F238E27FC236}">
                <a16:creationId xmlns:a16="http://schemas.microsoft.com/office/drawing/2014/main" id="{26C02791-CA73-4F9F-B882-AA4CB9257FB0}"/>
              </a:ext>
            </a:extLst>
          </p:cNvPr>
          <p:cNvSpPr>
            <a:spLocks noGrp="1"/>
          </p:cNvSpPr>
          <p:nvPr>
            <p:ph type="sldNum" idx="12"/>
          </p:nvPr>
        </p:nvSpPr>
        <p:spPr/>
        <p:txBody>
          <a:bodyPr/>
          <a:lstStyle/>
          <a:p>
            <a:pPr>
              <a:defRPr/>
            </a:pPr>
            <a:fld id="{152BAC6E-CAC9-4E9B-ABCF-8C0D3B6139A2}" type="slidenum">
              <a:rPr lang="el-GR" altLang="el-GR" smtClean="0"/>
              <a:pPr>
                <a:defRPr/>
              </a:pPr>
              <a:t>9</a:t>
            </a:fld>
            <a:endParaRPr lang="el-GR" altLang="el-G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Θέμα του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l-GR" sz="1800" b="0" i="0" u="none" strike="noStrike" cap="none" normalizeH="0" baseline="0" smtClean="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l-GR" sz="1800" b="0" i="0" u="none" strike="noStrike" cap="none" normalizeH="0" baseline="0" smtClean="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defRPr>
        </a:defPPr>
      </a:lstStyle>
    </a:lnDef>
  </a:objectDefaults>
  <a:extraClrSchemeLst>
    <a:extraClrScheme>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Θέμα του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Θέμα του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Θέμα του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Θέμα του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Θέμα του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Θέμα του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Θέμα του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l-GR" sz="1800" b="0" i="0" u="none" strike="noStrike" cap="none" normalizeH="0" baseline="0" smtClean="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l-GR" sz="1800" b="0" i="0" u="none" strike="noStrike" cap="none" normalizeH="0" baseline="0" smtClean="0">
            <a:ln>
              <a:noFill/>
            </a:ln>
            <a:solidFill>
              <a:schemeClr val="bg1"/>
            </a:solidFill>
            <a:effectLst/>
            <a:latin typeface="Arial" panose="020B0604020202020204" pitchFamily="34" charset="0"/>
            <a:ea typeface="Arial Unicode MS" panose="020B0604020202020204" pitchFamily="34" charset="-128"/>
            <a:cs typeface="Arial Unicode MS" panose="020B0604020202020204" pitchFamily="34" charset="-128"/>
          </a:defRPr>
        </a:defPPr>
      </a:lstStyle>
    </a:lnDef>
  </a:objectDefaults>
  <a:extraClrSchemeLst>
    <a:extraClrScheme>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Θέμα του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Θέμα του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Θέμα του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Θέμα του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Θέμα του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Θέμα του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1620</Words>
  <Application>Microsoft Office PowerPoint</Application>
  <PresentationFormat>Προβολή στην οθόνη (4:3)</PresentationFormat>
  <Paragraphs>278</Paragraphs>
  <Slides>53</Slides>
  <Notes>53</Notes>
  <HiddenSlides>0</HiddenSlides>
  <MMClips>1</MMClips>
  <ScaleCrop>false</ScaleCrop>
  <HeadingPairs>
    <vt:vector size="6" baseType="variant">
      <vt:variant>
        <vt:lpstr>Γραμματοσειρές που χρησιμοποιούνται</vt:lpstr>
      </vt:variant>
      <vt:variant>
        <vt:i4>3</vt:i4>
      </vt:variant>
      <vt:variant>
        <vt:lpstr>Θέμα</vt:lpstr>
      </vt:variant>
      <vt:variant>
        <vt:i4>2</vt:i4>
      </vt:variant>
      <vt:variant>
        <vt:lpstr>Τίτλοι διαφανειών</vt:lpstr>
      </vt:variant>
      <vt:variant>
        <vt:i4>53</vt:i4>
      </vt:variant>
    </vt:vector>
  </HeadingPairs>
  <TitlesOfParts>
    <vt:vector size="58" baseType="lpstr">
      <vt:lpstr>Arial Unicode MS</vt:lpstr>
      <vt:lpstr>Arial</vt:lpstr>
      <vt:lpstr>Times New Roman</vt:lpstr>
      <vt:lpstr>Θέμα του Office</vt:lpstr>
      <vt:lpstr>Θέμα του Office</vt:lpstr>
      <vt:lpstr>Παρουσίαση του PowerPoint</vt:lpstr>
      <vt:lpstr>Ταξιδιωτικοί Οδηγοί</vt:lpstr>
      <vt:lpstr>Ταξιδιωτικοί Οδηγοί</vt:lpstr>
      <vt:lpstr>Ταξιδιωτικοί Οδηγοί</vt:lpstr>
      <vt:lpstr>Ταξιδιωτικοί Οδηγοί: OAG</vt:lpstr>
      <vt:lpstr>Ταξιδιωτικοί Οδηγοί: OAG</vt:lpstr>
      <vt:lpstr>Παρουσίαση του PowerPoint</vt:lpstr>
      <vt:lpstr>Ταξιδιωτικοί Οδηγοί: OAG</vt:lpstr>
      <vt:lpstr>Ταξιδιωτικοί Οδηγοί: OAG</vt:lpstr>
      <vt:lpstr>Ταξιδιωτικοί Οδηγοί: OAG</vt:lpstr>
      <vt:lpstr>Ταξιδιωτικοί Οδηγοί: OAG</vt:lpstr>
      <vt:lpstr>Παρουσίαση του PowerPoint</vt:lpstr>
      <vt:lpstr>Ταξιδιωτικοί Οδηγοί: OAG</vt:lpstr>
      <vt:lpstr>Παρουσίαση του PowerPoint</vt:lpstr>
      <vt:lpstr>Ταξιδιωτικοί Οδηγοί: ΤΙΜ</vt:lpstr>
      <vt:lpstr>Ταξιδιωτικοί Οδηγοί: ΤΙΜ</vt:lpstr>
      <vt:lpstr>Ταξιδιωτικοί Οδηγοί: ΤΙΜ: σελίδα οδηγού που αφορά στην Αυστραλία</vt:lpstr>
      <vt:lpstr>Ταξιδιωτικοί Οδηγοί: PAT</vt:lpstr>
      <vt:lpstr>Ταξιδιωτικοί Οδηγοί: PAT</vt:lpstr>
      <vt:lpstr>Παρουσίαση του PowerPoint</vt:lpstr>
      <vt:lpstr>Ταξιδιωτικοί Οδηγοί: WTG</vt:lpstr>
      <vt:lpstr>Ταξιδιωτικοί Οδηγοί: GTP</vt:lpstr>
      <vt:lpstr>Greek Travel Pages</vt:lpstr>
      <vt:lpstr>Greek Travel Pages</vt:lpstr>
      <vt:lpstr>Greek Travel Pages</vt:lpstr>
      <vt:lpstr>Greek Travel Pages</vt:lpstr>
      <vt:lpstr>Greek Travel Pages</vt:lpstr>
      <vt:lpstr>Greek Travel Pages: Εξώφυλλο</vt:lpstr>
      <vt:lpstr>Greek Travel Pages: τα περιεχόμενά του περιληπτικά</vt:lpstr>
      <vt:lpstr>Τουριστικός Οδηγός: ABC</vt:lpstr>
      <vt:lpstr>Ταξιδιωτικά Έγγραφα</vt:lpstr>
      <vt:lpstr>Ταξιδιωτικά Έγγραφα</vt:lpstr>
      <vt:lpstr>Τύποι Διαβατηρίων</vt:lpstr>
      <vt:lpstr>Τύποι Διαβατηρίων</vt:lpstr>
      <vt:lpstr>Τύποι Διαβατηρίων</vt:lpstr>
      <vt:lpstr>Τύποι Διαβατηρίων</vt:lpstr>
      <vt:lpstr>Βίζα</vt:lpstr>
      <vt:lpstr>Βίζα</vt:lpstr>
      <vt:lpstr>Βίζα</vt:lpstr>
      <vt:lpstr>Κάρτα εμβολιασμού</vt:lpstr>
      <vt:lpstr>Διοργανωτές τουρισμού (tour operator)</vt:lpstr>
      <vt:lpstr>Διοργανωτές τουρισμού (tour operator)</vt:lpstr>
      <vt:lpstr>Διοργανωτές τουρισμού (tour operator): Κατηγορίες</vt:lpstr>
      <vt:lpstr>Mass Market Tour Operator</vt:lpstr>
      <vt:lpstr>Mass Market Tour Operator: διαχωρισμός πακέτων</vt:lpstr>
      <vt:lpstr>Mass Market Tour Operator</vt:lpstr>
      <vt:lpstr>Specialist Tour Operators</vt:lpstr>
      <vt:lpstr>Specialist Tour Operators</vt:lpstr>
      <vt:lpstr>Domestic Tour Operator</vt:lpstr>
      <vt:lpstr>Domestic Tour Operator</vt:lpstr>
      <vt:lpstr>Outgoing Tour Operators</vt:lpstr>
      <vt:lpstr>Incoming Tour Operators</vt:lpstr>
      <vt:lpstr>Τοπικός αντιπροσώπος του tour operator.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Indezine Template</dc:title>
  <dc:creator>Konstantinos  Tsagkarakis</dc:creator>
  <cp:lastModifiedBy>Konstantinos Tsagkarakis</cp:lastModifiedBy>
  <cp:revision>75</cp:revision>
  <cp:lastPrinted>1601-01-01T00:00:00Z</cp:lastPrinted>
  <dcterms:created xsi:type="dcterms:W3CDTF">2006-02-15T05:17:19Z</dcterms:created>
  <dcterms:modified xsi:type="dcterms:W3CDTF">2018-02-04T22:01:24Z</dcterms:modified>
</cp:coreProperties>
</file>