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6"/>
  </p:notesMasterIdLst>
  <p:sldIdLst>
    <p:sldId id="256" r:id="rId3"/>
    <p:sldId id="257" r:id="rId4"/>
    <p:sldId id="289" r:id="rId5"/>
    <p:sldId id="278" r:id="rId6"/>
    <p:sldId id="258" r:id="rId7"/>
    <p:sldId id="259" r:id="rId8"/>
    <p:sldId id="260" r:id="rId9"/>
    <p:sldId id="276" r:id="rId10"/>
    <p:sldId id="277" r:id="rId11"/>
    <p:sldId id="261" r:id="rId12"/>
    <p:sldId id="285" r:id="rId13"/>
    <p:sldId id="262" r:id="rId14"/>
    <p:sldId id="263" r:id="rId15"/>
    <p:sldId id="286" r:id="rId16"/>
    <p:sldId id="264" r:id="rId17"/>
    <p:sldId id="287" r:id="rId18"/>
    <p:sldId id="265" r:id="rId19"/>
    <p:sldId id="266" r:id="rId20"/>
    <p:sldId id="283" r:id="rId21"/>
    <p:sldId id="288" r:id="rId22"/>
    <p:sldId id="282" r:id="rId23"/>
    <p:sldId id="284" r:id="rId24"/>
    <p:sldId id="281" r:id="rId25"/>
    <p:sldId id="280" r:id="rId26"/>
    <p:sldId id="267" r:id="rId27"/>
    <p:sldId id="268" r:id="rId28"/>
    <p:sldId id="269" r:id="rId29"/>
    <p:sldId id="270" r:id="rId30"/>
    <p:sldId id="271" r:id="rId31"/>
    <p:sldId id="272" r:id="rId32"/>
    <p:sldId id="273" r:id="rId33"/>
    <p:sldId id="274" r:id="rId34"/>
    <p:sldId id="275" r:id="rId35"/>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9" d="100"/>
          <a:sy n="69" d="100"/>
        </p:scale>
        <p:origin x="1224" y="4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12513-1B15-454E-AC15-2BCE05134441}" type="doc">
      <dgm:prSet loTypeId="urn:microsoft.com/office/officeart/2005/8/layout/target3" loCatId="relationship" qsTypeId="urn:microsoft.com/office/officeart/2005/8/quickstyle/simple5" qsCatId="simple" csTypeId="urn:microsoft.com/office/officeart/2005/8/colors/accent2_3" csCatId="accent2" phldr="1"/>
      <dgm:spPr/>
      <dgm:t>
        <a:bodyPr/>
        <a:lstStyle/>
        <a:p>
          <a:endParaRPr lang="en-US"/>
        </a:p>
      </dgm:t>
    </dgm:pt>
    <dgm:pt modelId="{81F641DB-C2E2-4365-A61E-101E4340038F}">
      <dgm:prSet phldrT="[Κείμενο]"/>
      <dgm:spPr/>
      <dgm:t>
        <a:bodyPr/>
        <a:lstStyle/>
        <a:p>
          <a:r>
            <a:rPr lang="el-GR" b="1" dirty="0"/>
            <a:t>Διοίκηση Ολικής Ποιότητας</a:t>
          </a:r>
          <a:endParaRPr lang="en-US" b="1" dirty="0"/>
        </a:p>
      </dgm:t>
    </dgm:pt>
    <dgm:pt modelId="{C06CD666-14D5-40BF-86BD-E93D43D7ABD6}" type="parTrans" cxnId="{5436AF76-C4EF-41C5-9BEB-F5DA3E12C97A}">
      <dgm:prSet/>
      <dgm:spPr/>
      <dgm:t>
        <a:bodyPr/>
        <a:lstStyle/>
        <a:p>
          <a:endParaRPr lang="en-US"/>
        </a:p>
      </dgm:t>
    </dgm:pt>
    <dgm:pt modelId="{BC90B169-17A4-4B61-9B55-17DBA9BB92FB}" type="sibTrans" cxnId="{5436AF76-C4EF-41C5-9BEB-F5DA3E12C97A}">
      <dgm:prSet/>
      <dgm:spPr/>
      <dgm:t>
        <a:bodyPr/>
        <a:lstStyle/>
        <a:p>
          <a:endParaRPr lang="en-US"/>
        </a:p>
      </dgm:t>
    </dgm:pt>
    <dgm:pt modelId="{50D24B10-4B78-4A1B-AEE1-0495242A05D8}">
      <dgm:prSet phldrT="[Κείμενο]" phldr="1"/>
      <dgm:spPr/>
      <dgm:t>
        <a:bodyPr/>
        <a:lstStyle/>
        <a:p>
          <a:endParaRPr lang="en-US"/>
        </a:p>
      </dgm:t>
    </dgm:pt>
    <dgm:pt modelId="{5D12B7DB-FD70-40DC-9512-D834CB0BCC44}" type="parTrans" cxnId="{D1FC8781-3712-4848-9690-C920E3D20688}">
      <dgm:prSet/>
      <dgm:spPr/>
      <dgm:t>
        <a:bodyPr/>
        <a:lstStyle/>
        <a:p>
          <a:endParaRPr lang="en-US"/>
        </a:p>
      </dgm:t>
    </dgm:pt>
    <dgm:pt modelId="{7BC23B06-F516-4CBA-A3C0-BC4FDBA7D31C}" type="sibTrans" cxnId="{D1FC8781-3712-4848-9690-C920E3D20688}">
      <dgm:prSet/>
      <dgm:spPr/>
      <dgm:t>
        <a:bodyPr/>
        <a:lstStyle/>
        <a:p>
          <a:endParaRPr lang="en-US"/>
        </a:p>
      </dgm:t>
    </dgm:pt>
    <dgm:pt modelId="{042369F2-D513-4F24-9FDF-F27E0C185CCD}">
      <dgm:prSet phldrT="[Κείμενο]" phldr="1"/>
      <dgm:spPr/>
      <dgm:t>
        <a:bodyPr/>
        <a:lstStyle/>
        <a:p>
          <a:endParaRPr lang="en-US"/>
        </a:p>
      </dgm:t>
    </dgm:pt>
    <dgm:pt modelId="{E44FACB3-5872-4E41-BD2C-FE7109C1AE25}" type="parTrans" cxnId="{CFBD4DFF-7D72-4D20-B9E7-D38E600C741C}">
      <dgm:prSet/>
      <dgm:spPr/>
      <dgm:t>
        <a:bodyPr/>
        <a:lstStyle/>
        <a:p>
          <a:endParaRPr lang="en-US"/>
        </a:p>
      </dgm:t>
    </dgm:pt>
    <dgm:pt modelId="{21D99964-95E7-4D6F-8C1C-3EA2F03DD34B}" type="sibTrans" cxnId="{CFBD4DFF-7D72-4D20-B9E7-D38E600C741C}">
      <dgm:prSet/>
      <dgm:spPr/>
      <dgm:t>
        <a:bodyPr/>
        <a:lstStyle/>
        <a:p>
          <a:endParaRPr lang="en-US"/>
        </a:p>
      </dgm:t>
    </dgm:pt>
    <dgm:pt modelId="{38172246-EA6E-4149-9EBB-3E0218EA345D}">
      <dgm:prSet phldrT="[Κείμενο]"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dirty="0"/>
            <a:t>Διασφάλιση Ποιότητας</a:t>
          </a:r>
          <a:endParaRPr lang="en-US" sz="2000" dirty="0"/>
        </a:p>
      </dgm:t>
    </dgm:pt>
    <dgm:pt modelId="{388038E0-AA55-4D22-B36F-099964F7846E}" type="parTrans" cxnId="{79CE18A3-1A14-4CAC-9A75-EAC4BAC8E796}">
      <dgm:prSet/>
      <dgm:spPr/>
      <dgm:t>
        <a:bodyPr/>
        <a:lstStyle/>
        <a:p>
          <a:endParaRPr lang="en-US"/>
        </a:p>
      </dgm:t>
    </dgm:pt>
    <dgm:pt modelId="{D7031CE1-6F5E-4DD7-9B20-A9D989539DAD}" type="sibTrans" cxnId="{79CE18A3-1A14-4CAC-9A75-EAC4BAC8E796}">
      <dgm:prSet/>
      <dgm:spPr/>
      <dgm:t>
        <a:bodyPr/>
        <a:lstStyle/>
        <a:p>
          <a:endParaRPr lang="en-US"/>
        </a:p>
      </dgm:t>
    </dgm:pt>
    <dgm:pt modelId="{AB9C8653-DF4D-448B-A002-6E3F2C5C9ADC}">
      <dgm:prSet phldrT="[Κείμενο]" phldr="1"/>
      <dgm:spPr/>
      <dgm:t>
        <a:bodyPr/>
        <a:lstStyle/>
        <a:p>
          <a:endParaRPr lang="en-US"/>
        </a:p>
      </dgm:t>
    </dgm:pt>
    <dgm:pt modelId="{BABF3B5B-29AF-4FCB-871E-B7C5D7C7B7E6}" type="parTrans" cxnId="{85BEC800-9350-46FA-BABD-57753A5BB32D}">
      <dgm:prSet/>
      <dgm:spPr/>
      <dgm:t>
        <a:bodyPr/>
        <a:lstStyle/>
        <a:p>
          <a:endParaRPr lang="en-US"/>
        </a:p>
      </dgm:t>
    </dgm:pt>
    <dgm:pt modelId="{8709199D-BC28-4E77-914E-666B3DA5C616}" type="sibTrans" cxnId="{85BEC800-9350-46FA-BABD-57753A5BB32D}">
      <dgm:prSet/>
      <dgm:spPr/>
      <dgm:t>
        <a:bodyPr/>
        <a:lstStyle/>
        <a:p>
          <a:endParaRPr lang="en-US"/>
        </a:p>
      </dgm:t>
    </dgm:pt>
    <dgm:pt modelId="{7C478FF1-1C75-4064-9E40-4E31A0F3D576}">
      <dgm:prSet phldrT="[Κείμενο]" phldr="1"/>
      <dgm:spPr/>
      <dgm:t>
        <a:bodyPr/>
        <a:lstStyle/>
        <a:p>
          <a:endParaRPr lang="en-US" dirty="0"/>
        </a:p>
      </dgm:t>
    </dgm:pt>
    <dgm:pt modelId="{C1E6D250-39E2-4C4F-B5B7-DE42EE1D8511}" type="parTrans" cxnId="{C069C033-3B98-47F1-8FC9-03A23BC1911B}">
      <dgm:prSet/>
      <dgm:spPr/>
      <dgm:t>
        <a:bodyPr/>
        <a:lstStyle/>
        <a:p>
          <a:endParaRPr lang="en-US"/>
        </a:p>
      </dgm:t>
    </dgm:pt>
    <dgm:pt modelId="{7E6398AC-F9A0-4D47-B596-F37E65F5CA4B}" type="sibTrans" cxnId="{C069C033-3B98-47F1-8FC9-03A23BC1911B}">
      <dgm:prSet/>
      <dgm:spPr/>
      <dgm:t>
        <a:bodyPr/>
        <a:lstStyle/>
        <a:p>
          <a:endParaRPr lang="en-US"/>
        </a:p>
      </dgm:t>
    </dgm:pt>
    <dgm:pt modelId="{29A3B07C-540A-47F7-9E09-F69E45CDE270}">
      <dgm:prSet phldrT="[Κείμενο]"/>
      <dgm:spPr/>
      <dgm:t>
        <a:bodyPr/>
        <a:lstStyle/>
        <a:p>
          <a:r>
            <a:rPr lang="el-GR" dirty="0"/>
            <a:t>Επιθεώρηση</a:t>
          </a:r>
          <a:endParaRPr lang="en-US" dirty="0"/>
        </a:p>
      </dgm:t>
    </dgm:pt>
    <dgm:pt modelId="{DA8A0774-ECDF-45C1-A9BD-DF4F1E2398A2}" type="parTrans" cxnId="{57648B3C-AFC4-43E5-9283-5754AF363454}">
      <dgm:prSet/>
      <dgm:spPr/>
      <dgm:t>
        <a:bodyPr/>
        <a:lstStyle/>
        <a:p>
          <a:endParaRPr lang="en-US"/>
        </a:p>
      </dgm:t>
    </dgm:pt>
    <dgm:pt modelId="{88208663-1E2B-4C79-8782-0A9579500B0A}" type="sibTrans" cxnId="{57648B3C-AFC4-43E5-9283-5754AF363454}">
      <dgm:prSet/>
      <dgm:spPr/>
      <dgm:t>
        <a:bodyPr/>
        <a:lstStyle/>
        <a:p>
          <a:endParaRPr lang="en-US"/>
        </a:p>
      </dgm:t>
    </dgm:pt>
    <dgm:pt modelId="{E0296CDF-C5E3-4251-895A-50918D20D4CB}">
      <dgm:prSet phldrT="[Κείμενο]" phldr="1"/>
      <dgm:spPr/>
      <dgm:t>
        <a:bodyPr/>
        <a:lstStyle/>
        <a:p>
          <a:endParaRPr lang="en-US"/>
        </a:p>
      </dgm:t>
    </dgm:pt>
    <dgm:pt modelId="{E7A4C3AE-7437-4723-9C98-69F1C42F6611}" type="parTrans" cxnId="{C4AA8CFF-5AB8-4899-B937-4459599CC12D}">
      <dgm:prSet/>
      <dgm:spPr/>
      <dgm:t>
        <a:bodyPr/>
        <a:lstStyle/>
        <a:p>
          <a:endParaRPr lang="en-US"/>
        </a:p>
      </dgm:t>
    </dgm:pt>
    <dgm:pt modelId="{65E24284-11E2-4BD5-9AC9-96D33798E8D0}" type="sibTrans" cxnId="{C4AA8CFF-5AB8-4899-B937-4459599CC12D}">
      <dgm:prSet/>
      <dgm:spPr/>
      <dgm:t>
        <a:bodyPr/>
        <a:lstStyle/>
        <a:p>
          <a:endParaRPr lang="en-US"/>
        </a:p>
      </dgm:t>
    </dgm:pt>
    <dgm:pt modelId="{646947B2-716E-4BC0-87F3-014147E633C6}">
      <dgm:prSet phldrT="[Κείμενο]" phldr="1"/>
      <dgm:spPr/>
      <dgm:t>
        <a:bodyPr/>
        <a:lstStyle/>
        <a:p>
          <a:endParaRPr lang="en-US"/>
        </a:p>
      </dgm:t>
    </dgm:pt>
    <dgm:pt modelId="{D1BC2072-0D0B-483A-8492-21F5184E4D04}" type="parTrans" cxnId="{F4772B40-EDED-4261-A692-E4EB6B504061}">
      <dgm:prSet/>
      <dgm:spPr/>
      <dgm:t>
        <a:bodyPr/>
        <a:lstStyle/>
        <a:p>
          <a:endParaRPr lang="en-US"/>
        </a:p>
      </dgm:t>
    </dgm:pt>
    <dgm:pt modelId="{31342BBD-36F8-4BC4-81DC-4AD32E3B9C04}" type="sibTrans" cxnId="{F4772B40-EDED-4261-A692-E4EB6B504061}">
      <dgm:prSet/>
      <dgm:spPr/>
      <dgm:t>
        <a:bodyPr/>
        <a:lstStyle/>
        <a:p>
          <a:endParaRPr lang="en-US"/>
        </a:p>
      </dgm:t>
    </dgm:pt>
    <dgm:pt modelId="{74CA1521-89E0-4C18-BFE8-E8AC455A1CD1}">
      <dgm:prSet custT="1"/>
      <dgm:spPr/>
      <dgm:t>
        <a:bodyPr/>
        <a:lstStyle/>
        <a:p>
          <a:pPr marL="0" lvl="0" defTabSz="1022350">
            <a:lnSpc>
              <a:spcPct val="90000"/>
            </a:lnSpc>
            <a:spcBef>
              <a:spcPct val="0"/>
            </a:spcBef>
            <a:spcAft>
              <a:spcPct val="35000"/>
            </a:spcAft>
            <a:buClrTx/>
            <a:buSzTx/>
            <a:buFontTx/>
            <a:buNone/>
          </a:pPr>
          <a:r>
            <a:rPr lang="el-GR" sz="2400" dirty="0"/>
            <a:t>Έλεγχος ποιότητας</a:t>
          </a:r>
          <a:endParaRPr lang="en-US" sz="2400" dirty="0"/>
        </a:p>
      </dgm:t>
    </dgm:pt>
    <dgm:pt modelId="{71221C73-9922-4DA1-A32E-49B6B497AB0A}" type="parTrans" cxnId="{FC403C54-504E-4CE8-BEE6-767402318C6E}">
      <dgm:prSet/>
      <dgm:spPr/>
      <dgm:t>
        <a:bodyPr/>
        <a:lstStyle/>
        <a:p>
          <a:endParaRPr lang="en-US"/>
        </a:p>
      </dgm:t>
    </dgm:pt>
    <dgm:pt modelId="{170F6978-251B-454A-A15D-1CB1556644D1}" type="sibTrans" cxnId="{FC403C54-504E-4CE8-BEE6-767402318C6E}">
      <dgm:prSet/>
      <dgm:spPr/>
      <dgm:t>
        <a:bodyPr/>
        <a:lstStyle/>
        <a:p>
          <a:endParaRPr lang="en-US"/>
        </a:p>
      </dgm:t>
    </dgm:pt>
    <dgm:pt modelId="{2CFAD746-A705-49B5-8785-77E396BD2B26}" type="pres">
      <dgm:prSet presAssocID="{1EC12513-1B15-454E-AC15-2BCE05134441}" presName="Name0" presStyleCnt="0">
        <dgm:presLayoutVars>
          <dgm:chMax val="7"/>
          <dgm:dir/>
          <dgm:animLvl val="lvl"/>
          <dgm:resizeHandles val="exact"/>
        </dgm:presLayoutVars>
      </dgm:prSet>
      <dgm:spPr/>
      <dgm:t>
        <a:bodyPr/>
        <a:lstStyle/>
        <a:p>
          <a:endParaRPr lang="el-GR"/>
        </a:p>
      </dgm:t>
    </dgm:pt>
    <dgm:pt modelId="{7C65F8BB-B997-445A-BE3C-B01A475B3266}" type="pres">
      <dgm:prSet presAssocID="{81F641DB-C2E2-4365-A61E-101E4340038F}" presName="circle1" presStyleLbl="node1" presStyleIdx="0" presStyleCnt="4"/>
      <dgm:spPr/>
    </dgm:pt>
    <dgm:pt modelId="{C29F8D02-5E3A-4A81-BBF1-BE57672EB98B}" type="pres">
      <dgm:prSet presAssocID="{81F641DB-C2E2-4365-A61E-101E4340038F}" presName="space" presStyleCnt="0"/>
      <dgm:spPr/>
    </dgm:pt>
    <dgm:pt modelId="{AECD617F-9030-45C6-A9FA-6869E85FC036}" type="pres">
      <dgm:prSet presAssocID="{81F641DB-C2E2-4365-A61E-101E4340038F}" presName="rect1" presStyleLbl="alignAcc1" presStyleIdx="0" presStyleCnt="4"/>
      <dgm:spPr/>
      <dgm:t>
        <a:bodyPr/>
        <a:lstStyle/>
        <a:p>
          <a:endParaRPr lang="el-GR"/>
        </a:p>
      </dgm:t>
    </dgm:pt>
    <dgm:pt modelId="{CA46F61D-57DB-494C-A145-3D2E4A323E0D}" type="pres">
      <dgm:prSet presAssocID="{38172246-EA6E-4149-9EBB-3E0218EA345D}" presName="vertSpace2" presStyleLbl="node1" presStyleIdx="0" presStyleCnt="4"/>
      <dgm:spPr/>
    </dgm:pt>
    <dgm:pt modelId="{DE2F35F2-E09C-4125-ABAA-A51476514245}" type="pres">
      <dgm:prSet presAssocID="{38172246-EA6E-4149-9EBB-3E0218EA345D}" presName="circle2" presStyleLbl="node1" presStyleIdx="1" presStyleCnt="4"/>
      <dgm:spPr/>
    </dgm:pt>
    <dgm:pt modelId="{68F3B543-B603-4C2C-A74A-8E3D7FE8CCCC}" type="pres">
      <dgm:prSet presAssocID="{38172246-EA6E-4149-9EBB-3E0218EA345D}" presName="rect2" presStyleLbl="alignAcc1" presStyleIdx="1" presStyleCnt="4"/>
      <dgm:spPr/>
      <dgm:t>
        <a:bodyPr/>
        <a:lstStyle/>
        <a:p>
          <a:endParaRPr lang="el-GR"/>
        </a:p>
      </dgm:t>
    </dgm:pt>
    <dgm:pt modelId="{F24B689A-C317-45CB-9256-6047EABF3891}" type="pres">
      <dgm:prSet presAssocID="{74CA1521-89E0-4C18-BFE8-E8AC455A1CD1}" presName="vertSpace3" presStyleLbl="node1" presStyleIdx="1" presStyleCnt="4"/>
      <dgm:spPr/>
    </dgm:pt>
    <dgm:pt modelId="{8553987D-19EE-48FB-A4B9-492319D30F96}" type="pres">
      <dgm:prSet presAssocID="{74CA1521-89E0-4C18-BFE8-E8AC455A1CD1}" presName="circle3" presStyleLbl="node1" presStyleIdx="2" presStyleCnt="4"/>
      <dgm:spPr/>
    </dgm:pt>
    <dgm:pt modelId="{CBFDDD50-B33A-4985-9789-3114D1C2D1F4}" type="pres">
      <dgm:prSet presAssocID="{74CA1521-89E0-4C18-BFE8-E8AC455A1CD1}" presName="rect3" presStyleLbl="alignAcc1" presStyleIdx="2" presStyleCnt="4"/>
      <dgm:spPr/>
      <dgm:t>
        <a:bodyPr/>
        <a:lstStyle/>
        <a:p>
          <a:endParaRPr lang="el-GR"/>
        </a:p>
      </dgm:t>
    </dgm:pt>
    <dgm:pt modelId="{829CA97A-CD76-4D5C-AB48-449F5F1F0D46}" type="pres">
      <dgm:prSet presAssocID="{29A3B07C-540A-47F7-9E09-F69E45CDE270}" presName="vertSpace4" presStyleLbl="node1" presStyleIdx="2" presStyleCnt="4"/>
      <dgm:spPr/>
    </dgm:pt>
    <dgm:pt modelId="{4D7C143E-35E0-4742-91CB-B9F4A86364C0}" type="pres">
      <dgm:prSet presAssocID="{29A3B07C-540A-47F7-9E09-F69E45CDE270}" presName="circle4" presStyleLbl="node1" presStyleIdx="3" presStyleCnt="4"/>
      <dgm:spPr/>
    </dgm:pt>
    <dgm:pt modelId="{DAA57F18-99B5-40D0-B367-9A8409233F55}" type="pres">
      <dgm:prSet presAssocID="{29A3B07C-540A-47F7-9E09-F69E45CDE270}" presName="rect4" presStyleLbl="alignAcc1" presStyleIdx="3" presStyleCnt="4"/>
      <dgm:spPr/>
      <dgm:t>
        <a:bodyPr/>
        <a:lstStyle/>
        <a:p>
          <a:endParaRPr lang="el-GR"/>
        </a:p>
      </dgm:t>
    </dgm:pt>
    <dgm:pt modelId="{F5746B0E-D9F4-4EF1-B8E0-99B209784C66}" type="pres">
      <dgm:prSet presAssocID="{81F641DB-C2E2-4365-A61E-101E4340038F}" presName="rect1ParTx" presStyleLbl="alignAcc1" presStyleIdx="3" presStyleCnt="4">
        <dgm:presLayoutVars>
          <dgm:chMax val="1"/>
          <dgm:bulletEnabled val="1"/>
        </dgm:presLayoutVars>
      </dgm:prSet>
      <dgm:spPr/>
      <dgm:t>
        <a:bodyPr/>
        <a:lstStyle/>
        <a:p>
          <a:endParaRPr lang="el-GR"/>
        </a:p>
      </dgm:t>
    </dgm:pt>
    <dgm:pt modelId="{41330152-000B-4B88-B0F1-76C4B4281374}" type="pres">
      <dgm:prSet presAssocID="{81F641DB-C2E2-4365-A61E-101E4340038F}" presName="rect1ChTx" presStyleLbl="alignAcc1" presStyleIdx="3" presStyleCnt="4">
        <dgm:presLayoutVars>
          <dgm:bulletEnabled val="1"/>
        </dgm:presLayoutVars>
      </dgm:prSet>
      <dgm:spPr/>
      <dgm:t>
        <a:bodyPr/>
        <a:lstStyle/>
        <a:p>
          <a:endParaRPr lang="el-GR"/>
        </a:p>
      </dgm:t>
    </dgm:pt>
    <dgm:pt modelId="{049A24C8-9599-4A33-B8FF-387AD5C752CE}" type="pres">
      <dgm:prSet presAssocID="{38172246-EA6E-4149-9EBB-3E0218EA345D}" presName="rect2ParTx" presStyleLbl="alignAcc1" presStyleIdx="3" presStyleCnt="4">
        <dgm:presLayoutVars>
          <dgm:chMax val="1"/>
          <dgm:bulletEnabled val="1"/>
        </dgm:presLayoutVars>
      </dgm:prSet>
      <dgm:spPr/>
      <dgm:t>
        <a:bodyPr/>
        <a:lstStyle/>
        <a:p>
          <a:endParaRPr lang="el-GR"/>
        </a:p>
      </dgm:t>
    </dgm:pt>
    <dgm:pt modelId="{D3A64F9F-AF8F-4EAE-93AA-3F59E1C68867}" type="pres">
      <dgm:prSet presAssocID="{38172246-EA6E-4149-9EBB-3E0218EA345D}" presName="rect2ChTx" presStyleLbl="alignAcc1" presStyleIdx="3" presStyleCnt="4">
        <dgm:presLayoutVars>
          <dgm:bulletEnabled val="1"/>
        </dgm:presLayoutVars>
      </dgm:prSet>
      <dgm:spPr/>
      <dgm:t>
        <a:bodyPr/>
        <a:lstStyle/>
        <a:p>
          <a:endParaRPr lang="el-GR"/>
        </a:p>
      </dgm:t>
    </dgm:pt>
    <dgm:pt modelId="{C28B4994-34BA-4087-9A68-17FD623096A9}" type="pres">
      <dgm:prSet presAssocID="{74CA1521-89E0-4C18-BFE8-E8AC455A1CD1}" presName="rect3ParTx" presStyleLbl="alignAcc1" presStyleIdx="3" presStyleCnt="4">
        <dgm:presLayoutVars>
          <dgm:chMax val="1"/>
          <dgm:bulletEnabled val="1"/>
        </dgm:presLayoutVars>
      </dgm:prSet>
      <dgm:spPr/>
      <dgm:t>
        <a:bodyPr/>
        <a:lstStyle/>
        <a:p>
          <a:endParaRPr lang="el-GR"/>
        </a:p>
      </dgm:t>
    </dgm:pt>
    <dgm:pt modelId="{55452ABD-9AB7-41CD-9789-C2B6928C1B36}" type="pres">
      <dgm:prSet presAssocID="{74CA1521-89E0-4C18-BFE8-E8AC455A1CD1}" presName="rect3ChTx" presStyleLbl="alignAcc1" presStyleIdx="3" presStyleCnt="4">
        <dgm:presLayoutVars>
          <dgm:bulletEnabled val="1"/>
        </dgm:presLayoutVars>
      </dgm:prSet>
      <dgm:spPr/>
    </dgm:pt>
    <dgm:pt modelId="{F81E8B54-DD14-4C1C-9888-247DC94A545F}" type="pres">
      <dgm:prSet presAssocID="{29A3B07C-540A-47F7-9E09-F69E45CDE270}" presName="rect4ParTx" presStyleLbl="alignAcc1" presStyleIdx="3" presStyleCnt="4">
        <dgm:presLayoutVars>
          <dgm:chMax val="1"/>
          <dgm:bulletEnabled val="1"/>
        </dgm:presLayoutVars>
      </dgm:prSet>
      <dgm:spPr/>
      <dgm:t>
        <a:bodyPr/>
        <a:lstStyle/>
        <a:p>
          <a:endParaRPr lang="el-GR"/>
        </a:p>
      </dgm:t>
    </dgm:pt>
    <dgm:pt modelId="{B4DF2021-1DAB-4002-8D38-8BE218466496}" type="pres">
      <dgm:prSet presAssocID="{29A3B07C-540A-47F7-9E09-F69E45CDE270}" presName="rect4ChTx" presStyleLbl="alignAcc1" presStyleIdx="3" presStyleCnt="4">
        <dgm:presLayoutVars>
          <dgm:bulletEnabled val="1"/>
        </dgm:presLayoutVars>
      </dgm:prSet>
      <dgm:spPr/>
      <dgm:t>
        <a:bodyPr/>
        <a:lstStyle/>
        <a:p>
          <a:endParaRPr lang="el-GR"/>
        </a:p>
      </dgm:t>
    </dgm:pt>
  </dgm:ptLst>
  <dgm:cxnLst>
    <dgm:cxn modelId="{FC403C54-504E-4CE8-BEE6-767402318C6E}" srcId="{1EC12513-1B15-454E-AC15-2BCE05134441}" destId="{74CA1521-89E0-4C18-BFE8-E8AC455A1CD1}" srcOrd="2" destOrd="0" parTransId="{71221C73-9922-4DA1-A32E-49B6B497AB0A}" sibTransId="{170F6978-251B-454A-A15D-1CB1556644D1}"/>
    <dgm:cxn modelId="{0ED7FC49-0E4B-4B52-B7A6-F4A72C27D4CE}" type="presOf" srcId="{38172246-EA6E-4149-9EBB-3E0218EA345D}" destId="{68F3B543-B603-4C2C-A74A-8E3D7FE8CCCC}" srcOrd="0" destOrd="0" presId="urn:microsoft.com/office/officeart/2005/8/layout/target3"/>
    <dgm:cxn modelId="{7BDA4AC2-CECF-4C37-B5E0-FFC05113600C}" type="presOf" srcId="{74CA1521-89E0-4C18-BFE8-E8AC455A1CD1}" destId="{C28B4994-34BA-4087-9A68-17FD623096A9}" srcOrd="1" destOrd="0" presId="urn:microsoft.com/office/officeart/2005/8/layout/target3"/>
    <dgm:cxn modelId="{C069C033-3B98-47F1-8FC9-03A23BC1911B}" srcId="{38172246-EA6E-4149-9EBB-3E0218EA345D}" destId="{7C478FF1-1C75-4064-9E40-4E31A0F3D576}" srcOrd="1" destOrd="0" parTransId="{C1E6D250-39E2-4C4F-B5B7-DE42EE1D8511}" sibTransId="{7E6398AC-F9A0-4D47-B596-F37E65F5CA4B}"/>
    <dgm:cxn modelId="{F4772B40-EDED-4261-A692-E4EB6B504061}" srcId="{29A3B07C-540A-47F7-9E09-F69E45CDE270}" destId="{646947B2-716E-4BC0-87F3-014147E633C6}" srcOrd="1" destOrd="0" parTransId="{D1BC2072-0D0B-483A-8492-21F5184E4D04}" sibTransId="{31342BBD-36F8-4BC4-81DC-4AD32E3B9C04}"/>
    <dgm:cxn modelId="{CFBD4DFF-7D72-4D20-B9E7-D38E600C741C}" srcId="{81F641DB-C2E2-4365-A61E-101E4340038F}" destId="{042369F2-D513-4F24-9FDF-F27E0C185CCD}" srcOrd="1" destOrd="0" parTransId="{E44FACB3-5872-4E41-BD2C-FE7109C1AE25}" sibTransId="{21D99964-95E7-4D6F-8C1C-3EA2F03DD34B}"/>
    <dgm:cxn modelId="{57648B3C-AFC4-43E5-9283-5754AF363454}" srcId="{1EC12513-1B15-454E-AC15-2BCE05134441}" destId="{29A3B07C-540A-47F7-9E09-F69E45CDE270}" srcOrd="3" destOrd="0" parTransId="{DA8A0774-ECDF-45C1-A9BD-DF4F1E2398A2}" sibTransId="{88208663-1E2B-4C79-8782-0A9579500B0A}"/>
    <dgm:cxn modelId="{79CE18A3-1A14-4CAC-9A75-EAC4BAC8E796}" srcId="{1EC12513-1B15-454E-AC15-2BCE05134441}" destId="{38172246-EA6E-4149-9EBB-3E0218EA345D}" srcOrd="1" destOrd="0" parTransId="{388038E0-AA55-4D22-B36F-099964F7846E}" sibTransId="{D7031CE1-6F5E-4DD7-9B20-A9D989539DAD}"/>
    <dgm:cxn modelId="{3AD4AAE1-8133-41F5-8BEF-F91001670787}" type="presOf" srcId="{042369F2-D513-4F24-9FDF-F27E0C185CCD}" destId="{41330152-000B-4B88-B0F1-76C4B4281374}" srcOrd="0" destOrd="1" presId="urn:microsoft.com/office/officeart/2005/8/layout/target3"/>
    <dgm:cxn modelId="{FDCF84DD-4124-4842-9D37-8BA443EE1EBB}" type="presOf" srcId="{50D24B10-4B78-4A1B-AEE1-0495242A05D8}" destId="{41330152-000B-4B88-B0F1-76C4B4281374}" srcOrd="0" destOrd="0" presId="urn:microsoft.com/office/officeart/2005/8/layout/target3"/>
    <dgm:cxn modelId="{970645DC-11F0-4F1A-B492-ADCD8890D473}" type="presOf" srcId="{74CA1521-89E0-4C18-BFE8-E8AC455A1CD1}" destId="{CBFDDD50-B33A-4985-9789-3114D1C2D1F4}" srcOrd="0" destOrd="0" presId="urn:microsoft.com/office/officeart/2005/8/layout/target3"/>
    <dgm:cxn modelId="{01B27C04-C166-4816-A7E2-01E8AA6C3D39}" type="presOf" srcId="{1EC12513-1B15-454E-AC15-2BCE05134441}" destId="{2CFAD746-A705-49B5-8785-77E396BD2B26}" srcOrd="0" destOrd="0" presId="urn:microsoft.com/office/officeart/2005/8/layout/target3"/>
    <dgm:cxn modelId="{5436AF76-C4EF-41C5-9BEB-F5DA3E12C97A}" srcId="{1EC12513-1B15-454E-AC15-2BCE05134441}" destId="{81F641DB-C2E2-4365-A61E-101E4340038F}" srcOrd="0" destOrd="0" parTransId="{C06CD666-14D5-40BF-86BD-E93D43D7ABD6}" sibTransId="{BC90B169-17A4-4B61-9B55-17DBA9BB92FB}"/>
    <dgm:cxn modelId="{1267EBE7-A432-4F1E-9663-4C7955F39AFF}" type="presOf" srcId="{29A3B07C-540A-47F7-9E09-F69E45CDE270}" destId="{DAA57F18-99B5-40D0-B367-9A8409233F55}" srcOrd="0" destOrd="0" presId="urn:microsoft.com/office/officeart/2005/8/layout/target3"/>
    <dgm:cxn modelId="{C4AA8CFF-5AB8-4899-B937-4459599CC12D}" srcId="{29A3B07C-540A-47F7-9E09-F69E45CDE270}" destId="{E0296CDF-C5E3-4251-895A-50918D20D4CB}" srcOrd="0" destOrd="0" parTransId="{E7A4C3AE-7437-4723-9C98-69F1C42F6611}" sibTransId="{65E24284-11E2-4BD5-9AC9-96D33798E8D0}"/>
    <dgm:cxn modelId="{08243336-BEA1-4250-AD77-B106E7BEFD4D}" type="presOf" srcId="{E0296CDF-C5E3-4251-895A-50918D20D4CB}" destId="{B4DF2021-1DAB-4002-8D38-8BE218466496}" srcOrd="0" destOrd="0" presId="urn:microsoft.com/office/officeart/2005/8/layout/target3"/>
    <dgm:cxn modelId="{5C5E0645-1583-4ADD-863C-A85F5D83C428}" type="presOf" srcId="{7C478FF1-1C75-4064-9E40-4E31A0F3D576}" destId="{D3A64F9F-AF8F-4EAE-93AA-3F59E1C68867}" srcOrd="0" destOrd="1" presId="urn:microsoft.com/office/officeart/2005/8/layout/target3"/>
    <dgm:cxn modelId="{85BEC800-9350-46FA-BABD-57753A5BB32D}" srcId="{38172246-EA6E-4149-9EBB-3E0218EA345D}" destId="{AB9C8653-DF4D-448B-A002-6E3F2C5C9ADC}" srcOrd="0" destOrd="0" parTransId="{BABF3B5B-29AF-4FCB-871E-B7C5D7C7B7E6}" sibTransId="{8709199D-BC28-4E77-914E-666B3DA5C616}"/>
    <dgm:cxn modelId="{265CDEB2-F653-47E5-8EAB-992F774A7CA5}" type="presOf" srcId="{29A3B07C-540A-47F7-9E09-F69E45CDE270}" destId="{F81E8B54-DD14-4C1C-9888-247DC94A545F}" srcOrd="1" destOrd="0" presId="urn:microsoft.com/office/officeart/2005/8/layout/target3"/>
    <dgm:cxn modelId="{C567E616-3DD4-4210-BAEB-42F3B777C86A}" type="presOf" srcId="{646947B2-716E-4BC0-87F3-014147E633C6}" destId="{B4DF2021-1DAB-4002-8D38-8BE218466496}" srcOrd="0" destOrd="1" presId="urn:microsoft.com/office/officeart/2005/8/layout/target3"/>
    <dgm:cxn modelId="{085F04D0-B2C7-4202-A2C1-0D2D709B982F}" type="presOf" srcId="{81F641DB-C2E2-4365-A61E-101E4340038F}" destId="{F5746B0E-D9F4-4EF1-B8E0-99B209784C66}" srcOrd="1" destOrd="0" presId="urn:microsoft.com/office/officeart/2005/8/layout/target3"/>
    <dgm:cxn modelId="{159A347D-49C2-4B87-8A05-0E0E71C50D39}" type="presOf" srcId="{81F641DB-C2E2-4365-A61E-101E4340038F}" destId="{AECD617F-9030-45C6-A9FA-6869E85FC036}" srcOrd="0" destOrd="0" presId="urn:microsoft.com/office/officeart/2005/8/layout/target3"/>
    <dgm:cxn modelId="{A010905F-734F-4ACA-A66E-71049DFD1521}" type="presOf" srcId="{38172246-EA6E-4149-9EBB-3E0218EA345D}" destId="{049A24C8-9599-4A33-B8FF-387AD5C752CE}" srcOrd="1" destOrd="0" presId="urn:microsoft.com/office/officeart/2005/8/layout/target3"/>
    <dgm:cxn modelId="{490D7F82-0351-4A6E-A79D-D23F8DE6E471}" type="presOf" srcId="{AB9C8653-DF4D-448B-A002-6E3F2C5C9ADC}" destId="{D3A64F9F-AF8F-4EAE-93AA-3F59E1C68867}" srcOrd="0" destOrd="0" presId="urn:microsoft.com/office/officeart/2005/8/layout/target3"/>
    <dgm:cxn modelId="{D1FC8781-3712-4848-9690-C920E3D20688}" srcId="{81F641DB-C2E2-4365-A61E-101E4340038F}" destId="{50D24B10-4B78-4A1B-AEE1-0495242A05D8}" srcOrd="0" destOrd="0" parTransId="{5D12B7DB-FD70-40DC-9512-D834CB0BCC44}" sibTransId="{7BC23B06-F516-4CBA-A3C0-BC4FDBA7D31C}"/>
    <dgm:cxn modelId="{1626FA82-154C-4F13-B205-5B9B3B2109FF}" type="presParOf" srcId="{2CFAD746-A705-49B5-8785-77E396BD2B26}" destId="{7C65F8BB-B997-445A-BE3C-B01A475B3266}" srcOrd="0" destOrd="0" presId="urn:microsoft.com/office/officeart/2005/8/layout/target3"/>
    <dgm:cxn modelId="{BB415A65-4550-4C9D-B062-130BE4DD703F}" type="presParOf" srcId="{2CFAD746-A705-49B5-8785-77E396BD2B26}" destId="{C29F8D02-5E3A-4A81-BBF1-BE57672EB98B}" srcOrd="1" destOrd="0" presId="urn:microsoft.com/office/officeart/2005/8/layout/target3"/>
    <dgm:cxn modelId="{463C5E7A-6BF9-4ACA-8941-DF7E9AC86FB6}" type="presParOf" srcId="{2CFAD746-A705-49B5-8785-77E396BD2B26}" destId="{AECD617F-9030-45C6-A9FA-6869E85FC036}" srcOrd="2" destOrd="0" presId="urn:microsoft.com/office/officeart/2005/8/layout/target3"/>
    <dgm:cxn modelId="{2B1FB961-FE7D-4AE8-8CC4-D880E16D8F45}" type="presParOf" srcId="{2CFAD746-A705-49B5-8785-77E396BD2B26}" destId="{CA46F61D-57DB-494C-A145-3D2E4A323E0D}" srcOrd="3" destOrd="0" presId="urn:microsoft.com/office/officeart/2005/8/layout/target3"/>
    <dgm:cxn modelId="{A7C51146-1683-4576-BF99-49AB9F05D663}" type="presParOf" srcId="{2CFAD746-A705-49B5-8785-77E396BD2B26}" destId="{DE2F35F2-E09C-4125-ABAA-A51476514245}" srcOrd="4" destOrd="0" presId="urn:microsoft.com/office/officeart/2005/8/layout/target3"/>
    <dgm:cxn modelId="{697CAEAB-0FE2-43CC-8006-A32181B43B8A}" type="presParOf" srcId="{2CFAD746-A705-49B5-8785-77E396BD2B26}" destId="{68F3B543-B603-4C2C-A74A-8E3D7FE8CCCC}" srcOrd="5" destOrd="0" presId="urn:microsoft.com/office/officeart/2005/8/layout/target3"/>
    <dgm:cxn modelId="{9521E958-F86E-43B7-9742-C1176ECB9D20}" type="presParOf" srcId="{2CFAD746-A705-49B5-8785-77E396BD2B26}" destId="{F24B689A-C317-45CB-9256-6047EABF3891}" srcOrd="6" destOrd="0" presId="urn:microsoft.com/office/officeart/2005/8/layout/target3"/>
    <dgm:cxn modelId="{76591C8A-7846-448A-A4F8-F40D5E1063DD}" type="presParOf" srcId="{2CFAD746-A705-49B5-8785-77E396BD2B26}" destId="{8553987D-19EE-48FB-A4B9-492319D30F96}" srcOrd="7" destOrd="0" presId="urn:microsoft.com/office/officeart/2005/8/layout/target3"/>
    <dgm:cxn modelId="{92EC534C-27E1-4483-B21C-C6E9815597E4}" type="presParOf" srcId="{2CFAD746-A705-49B5-8785-77E396BD2B26}" destId="{CBFDDD50-B33A-4985-9789-3114D1C2D1F4}" srcOrd="8" destOrd="0" presId="urn:microsoft.com/office/officeart/2005/8/layout/target3"/>
    <dgm:cxn modelId="{30AA66BF-F5C7-41F9-BD81-27D787963C11}" type="presParOf" srcId="{2CFAD746-A705-49B5-8785-77E396BD2B26}" destId="{829CA97A-CD76-4D5C-AB48-449F5F1F0D46}" srcOrd="9" destOrd="0" presId="urn:microsoft.com/office/officeart/2005/8/layout/target3"/>
    <dgm:cxn modelId="{BF2883D5-90B4-48F0-8A22-727E1FA37D81}" type="presParOf" srcId="{2CFAD746-A705-49B5-8785-77E396BD2B26}" destId="{4D7C143E-35E0-4742-91CB-B9F4A86364C0}" srcOrd="10" destOrd="0" presId="urn:microsoft.com/office/officeart/2005/8/layout/target3"/>
    <dgm:cxn modelId="{10ACDFD3-CE3A-42A6-9E64-1B6A991859F8}" type="presParOf" srcId="{2CFAD746-A705-49B5-8785-77E396BD2B26}" destId="{DAA57F18-99B5-40D0-B367-9A8409233F55}" srcOrd="11" destOrd="0" presId="urn:microsoft.com/office/officeart/2005/8/layout/target3"/>
    <dgm:cxn modelId="{6532CFFC-ED9E-4621-857A-922D7643969E}" type="presParOf" srcId="{2CFAD746-A705-49B5-8785-77E396BD2B26}" destId="{F5746B0E-D9F4-4EF1-B8E0-99B209784C66}" srcOrd="12" destOrd="0" presId="urn:microsoft.com/office/officeart/2005/8/layout/target3"/>
    <dgm:cxn modelId="{7FFEAF52-C842-4AC5-90C4-636651353FEA}" type="presParOf" srcId="{2CFAD746-A705-49B5-8785-77E396BD2B26}" destId="{41330152-000B-4B88-B0F1-76C4B4281374}" srcOrd="13" destOrd="0" presId="urn:microsoft.com/office/officeart/2005/8/layout/target3"/>
    <dgm:cxn modelId="{41726C69-EFF3-4B95-9DB6-F4026284F6E3}" type="presParOf" srcId="{2CFAD746-A705-49B5-8785-77E396BD2B26}" destId="{049A24C8-9599-4A33-B8FF-387AD5C752CE}" srcOrd="14" destOrd="0" presId="urn:microsoft.com/office/officeart/2005/8/layout/target3"/>
    <dgm:cxn modelId="{4F850A26-72D9-423A-B55B-7826B4C50489}" type="presParOf" srcId="{2CFAD746-A705-49B5-8785-77E396BD2B26}" destId="{D3A64F9F-AF8F-4EAE-93AA-3F59E1C68867}" srcOrd="15" destOrd="0" presId="urn:microsoft.com/office/officeart/2005/8/layout/target3"/>
    <dgm:cxn modelId="{711B1EDB-79AA-4B17-BD1A-31FB80351D2E}" type="presParOf" srcId="{2CFAD746-A705-49B5-8785-77E396BD2B26}" destId="{C28B4994-34BA-4087-9A68-17FD623096A9}" srcOrd="16" destOrd="0" presId="urn:microsoft.com/office/officeart/2005/8/layout/target3"/>
    <dgm:cxn modelId="{8297BADA-B45F-44FE-9237-1672432F76E0}" type="presParOf" srcId="{2CFAD746-A705-49B5-8785-77E396BD2B26}" destId="{55452ABD-9AB7-41CD-9789-C2B6928C1B36}" srcOrd="17" destOrd="0" presId="urn:microsoft.com/office/officeart/2005/8/layout/target3"/>
    <dgm:cxn modelId="{AE064AF3-CE80-4F5D-AA3D-00B2383788E0}" type="presParOf" srcId="{2CFAD746-A705-49B5-8785-77E396BD2B26}" destId="{F81E8B54-DD14-4C1C-9888-247DC94A545F}" srcOrd="18" destOrd="0" presId="urn:microsoft.com/office/officeart/2005/8/layout/target3"/>
    <dgm:cxn modelId="{D514F8C6-341E-4540-98E5-FBE8D122FCCB}" type="presParOf" srcId="{2CFAD746-A705-49B5-8785-77E396BD2B26}" destId="{B4DF2021-1DAB-4002-8D38-8BE218466496}"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5F8BB-B997-445A-BE3C-B01A475B3266}">
      <dsp:nvSpPr>
        <dsp:cNvPr id="0" name=""/>
        <dsp:cNvSpPr/>
      </dsp:nvSpPr>
      <dsp:spPr>
        <a:xfrm>
          <a:off x="0" y="364807"/>
          <a:ext cx="3794760" cy="3794760"/>
        </a:xfrm>
        <a:prstGeom prst="pie">
          <a:avLst>
            <a:gd name="adj1" fmla="val 5400000"/>
            <a:gd name="adj2" fmla="val 1620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ECD617F-9030-45C6-A9FA-6869E85FC036}">
      <dsp:nvSpPr>
        <dsp:cNvPr id="0" name=""/>
        <dsp:cNvSpPr/>
      </dsp:nvSpPr>
      <dsp:spPr>
        <a:xfrm>
          <a:off x="1897380" y="364807"/>
          <a:ext cx="4427220" cy="3794760"/>
        </a:xfrm>
        <a:prstGeom prst="rect">
          <a:avLst/>
        </a:prstGeom>
        <a:solidFill>
          <a:schemeClr val="lt1">
            <a:alpha val="90000"/>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a:t>Διοίκηση Ολικής Ποιότητας</a:t>
          </a:r>
          <a:endParaRPr lang="en-US" sz="2000" b="1" kern="1200" dirty="0"/>
        </a:p>
      </dsp:txBody>
      <dsp:txXfrm>
        <a:off x="1897380" y="364807"/>
        <a:ext cx="2213610" cy="806386"/>
      </dsp:txXfrm>
    </dsp:sp>
    <dsp:sp modelId="{DE2F35F2-E09C-4125-ABAA-A51476514245}">
      <dsp:nvSpPr>
        <dsp:cNvPr id="0" name=""/>
        <dsp:cNvSpPr/>
      </dsp:nvSpPr>
      <dsp:spPr>
        <a:xfrm>
          <a:off x="498062" y="1171193"/>
          <a:ext cx="2798635" cy="2798635"/>
        </a:xfrm>
        <a:prstGeom prst="pie">
          <a:avLst>
            <a:gd name="adj1" fmla="val 5400000"/>
            <a:gd name="adj2" fmla="val 16200000"/>
          </a:avLst>
        </a:prstGeom>
        <a:gradFill rotWithShape="0">
          <a:gsLst>
            <a:gs pos="0">
              <a:schemeClr val="accent2">
                <a:shade val="80000"/>
                <a:hueOff val="0"/>
                <a:satOff val="-3694"/>
                <a:lumOff val="9483"/>
                <a:alphaOff val="0"/>
                <a:satMod val="103000"/>
                <a:lumMod val="102000"/>
                <a:tint val="94000"/>
              </a:schemeClr>
            </a:gs>
            <a:gs pos="50000">
              <a:schemeClr val="accent2">
                <a:shade val="80000"/>
                <a:hueOff val="0"/>
                <a:satOff val="-3694"/>
                <a:lumOff val="9483"/>
                <a:alphaOff val="0"/>
                <a:satMod val="110000"/>
                <a:lumMod val="100000"/>
                <a:shade val="100000"/>
              </a:schemeClr>
            </a:gs>
            <a:gs pos="100000">
              <a:schemeClr val="accent2">
                <a:shade val="80000"/>
                <a:hueOff val="0"/>
                <a:satOff val="-3694"/>
                <a:lumOff val="94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8F3B543-B603-4C2C-A74A-8E3D7FE8CCCC}">
      <dsp:nvSpPr>
        <dsp:cNvPr id="0" name=""/>
        <dsp:cNvSpPr/>
      </dsp:nvSpPr>
      <dsp:spPr>
        <a:xfrm>
          <a:off x="1897380" y="1171193"/>
          <a:ext cx="4427220" cy="2798635"/>
        </a:xfrm>
        <a:prstGeom prst="rect">
          <a:avLst/>
        </a:prstGeom>
        <a:solidFill>
          <a:schemeClr val="lt1">
            <a:alpha val="90000"/>
            <a:hueOff val="0"/>
            <a:satOff val="0"/>
            <a:lumOff val="0"/>
            <a:alphaOff val="0"/>
          </a:schemeClr>
        </a:solidFill>
        <a:ln w="6350" cap="flat" cmpd="sng" algn="ctr">
          <a:solidFill>
            <a:schemeClr val="accent2">
              <a:shade val="80000"/>
              <a:hueOff val="0"/>
              <a:satOff val="-3694"/>
              <a:lumOff val="948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l-GR" sz="2000" kern="1200" dirty="0"/>
            <a:t>Διασφάλιση Ποιότητας</a:t>
          </a:r>
          <a:endParaRPr lang="en-US" sz="2000" kern="1200" dirty="0"/>
        </a:p>
      </dsp:txBody>
      <dsp:txXfrm>
        <a:off x="1897380" y="1171193"/>
        <a:ext cx="2213610" cy="806386"/>
      </dsp:txXfrm>
    </dsp:sp>
    <dsp:sp modelId="{8553987D-19EE-48FB-A4B9-492319D30F96}">
      <dsp:nvSpPr>
        <dsp:cNvPr id="0" name=""/>
        <dsp:cNvSpPr/>
      </dsp:nvSpPr>
      <dsp:spPr>
        <a:xfrm>
          <a:off x="996124" y="1977580"/>
          <a:ext cx="1802511" cy="1802511"/>
        </a:xfrm>
        <a:prstGeom prst="pie">
          <a:avLst>
            <a:gd name="adj1" fmla="val 5400000"/>
            <a:gd name="adj2" fmla="val 16200000"/>
          </a:avLst>
        </a:prstGeom>
        <a:gradFill rotWithShape="0">
          <a:gsLst>
            <a:gs pos="0">
              <a:schemeClr val="accent2">
                <a:shade val="80000"/>
                <a:hueOff val="0"/>
                <a:satOff val="-7387"/>
                <a:lumOff val="18966"/>
                <a:alphaOff val="0"/>
                <a:satMod val="103000"/>
                <a:lumMod val="102000"/>
                <a:tint val="94000"/>
              </a:schemeClr>
            </a:gs>
            <a:gs pos="50000">
              <a:schemeClr val="accent2">
                <a:shade val="80000"/>
                <a:hueOff val="0"/>
                <a:satOff val="-7387"/>
                <a:lumOff val="18966"/>
                <a:alphaOff val="0"/>
                <a:satMod val="110000"/>
                <a:lumMod val="100000"/>
                <a:shade val="100000"/>
              </a:schemeClr>
            </a:gs>
            <a:gs pos="100000">
              <a:schemeClr val="accent2">
                <a:shade val="80000"/>
                <a:hueOff val="0"/>
                <a:satOff val="-7387"/>
                <a:lumOff val="189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FDDD50-B33A-4985-9789-3114D1C2D1F4}">
      <dsp:nvSpPr>
        <dsp:cNvPr id="0" name=""/>
        <dsp:cNvSpPr/>
      </dsp:nvSpPr>
      <dsp:spPr>
        <a:xfrm>
          <a:off x="1897380" y="1977580"/>
          <a:ext cx="4427220" cy="1802511"/>
        </a:xfrm>
        <a:prstGeom prst="rect">
          <a:avLst/>
        </a:prstGeom>
        <a:solidFill>
          <a:schemeClr val="lt1">
            <a:alpha val="90000"/>
            <a:hueOff val="0"/>
            <a:satOff val="0"/>
            <a:lumOff val="0"/>
            <a:alphaOff val="0"/>
          </a:schemeClr>
        </a:solidFill>
        <a:ln w="6350" cap="flat" cmpd="sng" algn="ctr">
          <a:solidFill>
            <a:schemeClr val="accent2">
              <a:shade val="80000"/>
              <a:hueOff val="0"/>
              <a:satOff val="-7387"/>
              <a:lumOff val="1896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algn="ctr" defTabSz="1022350">
            <a:lnSpc>
              <a:spcPct val="90000"/>
            </a:lnSpc>
            <a:spcBef>
              <a:spcPct val="0"/>
            </a:spcBef>
            <a:spcAft>
              <a:spcPct val="35000"/>
            </a:spcAft>
            <a:buClrTx/>
            <a:buSzTx/>
            <a:buFontTx/>
            <a:buNone/>
          </a:pPr>
          <a:r>
            <a:rPr lang="el-GR" sz="2400" kern="1200" dirty="0"/>
            <a:t>Έλεγχος ποιότητας</a:t>
          </a:r>
          <a:endParaRPr lang="en-US" sz="2400" kern="1200" dirty="0"/>
        </a:p>
      </dsp:txBody>
      <dsp:txXfrm>
        <a:off x="1897380" y="1977580"/>
        <a:ext cx="2213610" cy="806386"/>
      </dsp:txXfrm>
    </dsp:sp>
    <dsp:sp modelId="{4D7C143E-35E0-4742-91CB-B9F4A86364C0}">
      <dsp:nvSpPr>
        <dsp:cNvPr id="0" name=""/>
        <dsp:cNvSpPr/>
      </dsp:nvSpPr>
      <dsp:spPr>
        <a:xfrm>
          <a:off x="1494186" y="2783967"/>
          <a:ext cx="806386" cy="806386"/>
        </a:xfrm>
        <a:prstGeom prst="pie">
          <a:avLst>
            <a:gd name="adj1" fmla="val 5400000"/>
            <a:gd name="adj2" fmla="val 16200000"/>
          </a:avLst>
        </a:prstGeom>
        <a:gradFill rotWithShape="0">
          <a:gsLst>
            <a:gs pos="0">
              <a:schemeClr val="accent2">
                <a:shade val="80000"/>
                <a:hueOff val="0"/>
                <a:satOff val="-11081"/>
                <a:lumOff val="28449"/>
                <a:alphaOff val="0"/>
                <a:satMod val="103000"/>
                <a:lumMod val="102000"/>
                <a:tint val="94000"/>
              </a:schemeClr>
            </a:gs>
            <a:gs pos="50000">
              <a:schemeClr val="accent2">
                <a:shade val="80000"/>
                <a:hueOff val="0"/>
                <a:satOff val="-11081"/>
                <a:lumOff val="28449"/>
                <a:alphaOff val="0"/>
                <a:satMod val="110000"/>
                <a:lumMod val="100000"/>
                <a:shade val="100000"/>
              </a:schemeClr>
            </a:gs>
            <a:gs pos="100000">
              <a:schemeClr val="accent2">
                <a:shade val="80000"/>
                <a:hueOff val="0"/>
                <a:satOff val="-11081"/>
                <a:lumOff val="2844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A57F18-99B5-40D0-B367-9A8409233F55}">
      <dsp:nvSpPr>
        <dsp:cNvPr id="0" name=""/>
        <dsp:cNvSpPr/>
      </dsp:nvSpPr>
      <dsp:spPr>
        <a:xfrm>
          <a:off x="1897380" y="2783967"/>
          <a:ext cx="4427220" cy="806386"/>
        </a:xfrm>
        <a:prstGeom prst="rect">
          <a:avLst/>
        </a:prstGeom>
        <a:solidFill>
          <a:schemeClr val="lt1">
            <a:alpha val="90000"/>
            <a:hueOff val="0"/>
            <a:satOff val="0"/>
            <a:lumOff val="0"/>
            <a:alphaOff val="0"/>
          </a:schemeClr>
        </a:solidFill>
        <a:ln w="6350" cap="flat" cmpd="sng" algn="ctr">
          <a:solidFill>
            <a:schemeClr val="accent2">
              <a:shade val="80000"/>
              <a:hueOff val="0"/>
              <a:satOff val="-11081"/>
              <a:lumOff val="2844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Επιθεώρηση</a:t>
          </a:r>
          <a:endParaRPr lang="en-US" sz="2000" kern="1200" dirty="0"/>
        </a:p>
      </dsp:txBody>
      <dsp:txXfrm>
        <a:off x="1897380" y="2783967"/>
        <a:ext cx="2213610" cy="806386"/>
      </dsp:txXfrm>
    </dsp:sp>
    <dsp:sp modelId="{41330152-000B-4B88-B0F1-76C4B4281374}">
      <dsp:nvSpPr>
        <dsp:cNvPr id="0" name=""/>
        <dsp:cNvSpPr/>
      </dsp:nvSpPr>
      <dsp:spPr>
        <a:xfrm>
          <a:off x="4110990" y="364807"/>
          <a:ext cx="2213610" cy="80638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dsp:txBody>
      <dsp:txXfrm>
        <a:off x="4110990" y="364807"/>
        <a:ext cx="2213610" cy="806386"/>
      </dsp:txXfrm>
    </dsp:sp>
    <dsp:sp modelId="{D3A64F9F-AF8F-4EAE-93AA-3F59E1C68867}">
      <dsp:nvSpPr>
        <dsp:cNvPr id="0" name=""/>
        <dsp:cNvSpPr/>
      </dsp:nvSpPr>
      <dsp:spPr>
        <a:xfrm>
          <a:off x="4110990" y="1171193"/>
          <a:ext cx="2213610" cy="80638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dirty="0"/>
        </a:p>
      </dsp:txBody>
      <dsp:txXfrm>
        <a:off x="4110990" y="1171193"/>
        <a:ext cx="2213610" cy="806386"/>
      </dsp:txXfrm>
    </dsp:sp>
    <dsp:sp modelId="{B4DF2021-1DAB-4002-8D38-8BE218466496}">
      <dsp:nvSpPr>
        <dsp:cNvPr id="0" name=""/>
        <dsp:cNvSpPr/>
      </dsp:nvSpPr>
      <dsp:spPr>
        <a:xfrm>
          <a:off x="4110990" y="2783967"/>
          <a:ext cx="2213610" cy="806386"/>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228600" lvl="1" indent="-228600" algn="l" defTabSz="977900">
            <a:lnSpc>
              <a:spcPct val="90000"/>
            </a:lnSpc>
            <a:spcBef>
              <a:spcPct val="0"/>
            </a:spcBef>
            <a:spcAft>
              <a:spcPct val="15000"/>
            </a:spcAft>
            <a:buChar char="••"/>
          </a:pPr>
          <a:endParaRPr lang="en-US" sz="2200" kern="1200"/>
        </a:p>
        <a:p>
          <a:pPr marL="228600" lvl="1" indent="-228600" algn="l" defTabSz="977900">
            <a:lnSpc>
              <a:spcPct val="90000"/>
            </a:lnSpc>
            <a:spcBef>
              <a:spcPct val="0"/>
            </a:spcBef>
            <a:spcAft>
              <a:spcPct val="15000"/>
            </a:spcAft>
            <a:buChar char="••"/>
          </a:pPr>
          <a:endParaRPr lang="en-US" sz="2200" kern="1200"/>
        </a:p>
      </dsp:txBody>
      <dsp:txXfrm>
        <a:off x="4110990" y="2783967"/>
        <a:ext cx="2213610" cy="806386"/>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63D46D1F-1428-479A-9BE5-8F2CB0FE472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l-GR" altLang="el-GR"/>
          </a:p>
        </p:txBody>
      </p:sp>
      <p:sp>
        <p:nvSpPr>
          <p:cNvPr id="2" name="Rectangle 2">
            <a:extLst>
              <a:ext uri="{FF2B5EF4-FFF2-40B4-BE49-F238E27FC236}">
                <a16:creationId xmlns:a16="http://schemas.microsoft.com/office/drawing/2014/main" id="{EEC75A41-CC5A-495C-9CD6-379BBA5EEEE0}"/>
              </a:ext>
            </a:extLst>
          </p:cNvPr>
          <p:cNvSpPr>
            <a:spLocks noGrp="1" noChangeArrowheads="1"/>
          </p:cNvSpPr>
          <p:nvPr>
            <p:ph type="hdr"/>
          </p:nvPr>
        </p:nvSpPr>
        <p:spPr bwMode="auto">
          <a:xfrm>
            <a:off x="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pPr>
              <a:defRPr/>
            </a:pPr>
            <a:endParaRPr lang="en-US" altLang="el-GR"/>
          </a:p>
        </p:txBody>
      </p:sp>
      <p:sp>
        <p:nvSpPr>
          <p:cNvPr id="3075" name="Rectangle 3">
            <a:extLst>
              <a:ext uri="{FF2B5EF4-FFF2-40B4-BE49-F238E27FC236}">
                <a16:creationId xmlns:a16="http://schemas.microsoft.com/office/drawing/2014/main" id="{8AB1AD15-A303-4295-9005-3E65A7B0A58D}"/>
              </a:ext>
            </a:extLst>
          </p:cNvPr>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pPr>
              <a:defRPr/>
            </a:pPr>
            <a:endParaRPr lang="en-US" altLang="el-GR"/>
          </a:p>
        </p:txBody>
      </p:sp>
      <p:sp>
        <p:nvSpPr>
          <p:cNvPr id="3077" name="Rectangle 4">
            <a:extLst>
              <a:ext uri="{FF2B5EF4-FFF2-40B4-BE49-F238E27FC236}">
                <a16:creationId xmlns:a16="http://schemas.microsoft.com/office/drawing/2014/main" id="{2ABD2399-26FF-411A-B77A-C6A4412DA2D4}"/>
              </a:ext>
            </a:extLst>
          </p:cNvPr>
          <p:cNvSpPr>
            <a:spLocks noGrp="1" noRot="1" noChangeAspect="1" noChangeArrowheads="1"/>
          </p:cNvSpPr>
          <p:nvPr>
            <p:ph type="sldImg"/>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id="{CFEDFE0A-CAB8-477F-A7D8-D7FD2DC8B4AD}"/>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l-GR" altLang="el-GR" noProof="0"/>
          </a:p>
        </p:txBody>
      </p:sp>
      <p:sp>
        <p:nvSpPr>
          <p:cNvPr id="3078" name="Rectangle 6">
            <a:extLst>
              <a:ext uri="{FF2B5EF4-FFF2-40B4-BE49-F238E27FC236}">
                <a16:creationId xmlns:a16="http://schemas.microsoft.com/office/drawing/2014/main" id="{E09A204B-F3FC-43D1-B2B8-15EE1E364010}"/>
              </a:ext>
            </a:extLst>
          </p:cNvPr>
          <p:cNvSpPr>
            <a:spLocks noGrp="1" noChangeArrowheads="1"/>
          </p:cNvSpPr>
          <p:nvPr>
            <p:ph type="ftr"/>
          </p:nvPr>
        </p:nvSpPr>
        <p:spPr bwMode="auto">
          <a:xfrm>
            <a:off x="0" y="8685213"/>
            <a:ext cx="2970213"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pPr>
              <a:defRPr/>
            </a:pPr>
            <a:endParaRPr lang="en-US" altLang="el-GR"/>
          </a:p>
        </p:txBody>
      </p:sp>
      <p:sp>
        <p:nvSpPr>
          <p:cNvPr id="3079" name="Rectangle 7">
            <a:extLst>
              <a:ext uri="{FF2B5EF4-FFF2-40B4-BE49-F238E27FC236}">
                <a16:creationId xmlns:a16="http://schemas.microsoft.com/office/drawing/2014/main" id="{44603701-694F-4DE4-80E2-C63334F7EDD6}"/>
              </a:ext>
            </a:extLst>
          </p:cNvPr>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pPr>
              <a:defRPr/>
            </a:pPr>
            <a:fld id="{E999B276-11EA-49AB-AC7E-1DFE8836B573}"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BE95C81F-52A3-4120-BA3E-1BC601F2E0B2}"/>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7891FAB-11BE-403E-B647-0C3F6BDC3B5C}" type="slidenum">
              <a:rPr lang="en-US" altLang="el-GR" smtClean="0"/>
              <a:pPr>
                <a:spcBef>
                  <a:spcPct val="0"/>
                </a:spcBef>
              </a:pPr>
              <a:t>1</a:t>
            </a:fld>
            <a:endParaRPr lang="en-US" altLang="el-GR"/>
          </a:p>
        </p:txBody>
      </p:sp>
      <p:sp>
        <p:nvSpPr>
          <p:cNvPr id="5123" name="Rectangle 1">
            <a:extLst>
              <a:ext uri="{FF2B5EF4-FFF2-40B4-BE49-F238E27FC236}">
                <a16:creationId xmlns:a16="http://schemas.microsoft.com/office/drawing/2014/main" id="{F02026B6-EA2E-41D1-8B56-3E6A0F0B1AD2}"/>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a:extLst>
              <a:ext uri="{FF2B5EF4-FFF2-40B4-BE49-F238E27FC236}">
                <a16:creationId xmlns:a16="http://schemas.microsoft.com/office/drawing/2014/main" id="{C74A1AAF-16A9-4606-9AA2-CCD3F21C4044}"/>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A777E96-E609-4D11-B0CD-7D24909DC4F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ECFF424-3D9F-4997-AAFA-73854FC364A3}" type="slidenum">
              <a:rPr lang="en-US" altLang="el-GR" smtClean="0"/>
              <a:pPr>
                <a:spcBef>
                  <a:spcPct val="0"/>
                </a:spcBef>
              </a:pPr>
              <a:t>10</a:t>
            </a:fld>
            <a:endParaRPr lang="en-US" altLang="el-GR"/>
          </a:p>
        </p:txBody>
      </p:sp>
      <p:sp>
        <p:nvSpPr>
          <p:cNvPr id="19459" name="Rectangle 1">
            <a:extLst>
              <a:ext uri="{FF2B5EF4-FFF2-40B4-BE49-F238E27FC236}">
                <a16:creationId xmlns:a16="http://schemas.microsoft.com/office/drawing/2014/main" id="{FA79A08A-5994-46EA-B230-D318BECC3148}"/>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a:extLst>
              <a:ext uri="{FF2B5EF4-FFF2-40B4-BE49-F238E27FC236}">
                <a16:creationId xmlns:a16="http://schemas.microsoft.com/office/drawing/2014/main" id="{3C48F866-3B9A-4A21-AA66-62AB34395854}"/>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A777E96-E609-4D11-B0CD-7D24909DC4F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CECFF424-3D9F-4997-AAFA-73854FC364A3}" type="slidenum">
              <a:rPr lang="en-US" altLang="el-GR" smtClean="0"/>
              <a:pPr>
                <a:spcBef>
                  <a:spcPct val="0"/>
                </a:spcBef>
              </a:pPr>
              <a:t>11</a:t>
            </a:fld>
            <a:endParaRPr lang="en-US" altLang="el-GR"/>
          </a:p>
        </p:txBody>
      </p:sp>
      <p:sp>
        <p:nvSpPr>
          <p:cNvPr id="19459" name="Rectangle 1">
            <a:extLst>
              <a:ext uri="{FF2B5EF4-FFF2-40B4-BE49-F238E27FC236}">
                <a16:creationId xmlns:a16="http://schemas.microsoft.com/office/drawing/2014/main" id="{FA79A08A-5994-46EA-B230-D318BECC3148}"/>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a:extLst>
              <a:ext uri="{FF2B5EF4-FFF2-40B4-BE49-F238E27FC236}">
                <a16:creationId xmlns:a16="http://schemas.microsoft.com/office/drawing/2014/main" id="{3C48F866-3B9A-4A21-AA66-62AB34395854}"/>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94368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643C7500-017A-4581-9968-55D3758B7FE8}"/>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B16025F-9A12-42E4-A669-69CB2C84B6D2}" type="slidenum">
              <a:rPr lang="en-US" altLang="el-GR" smtClean="0"/>
              <a:pPr>
                <a:spcBef>
                  <a:spcPct val="0"/>
                </a:spcBef>
              </a:pPr>
              <a:t>12</a:t>
            </a:fld>
            <a:endParaRPr lang="en-US" altLang="el-GR"/>
          </a:p>
        </p:txBody>
      </p:sp>
      <p:sp>
        <p:nvSpPr>
          <p:cNvPr id="21507" name="Rectangle 1">
            <a:extLst>
              <a:ext uri="{FF2B5EF4-FFF2-40B4-BE49-F238E27FC236}">
                <a16:creationId xmlns:a16="http://schemas.microsoft.com/office/drawing/2014/main" id="{854C64E2-B6CE-41F7-8FC8-DB8FA651F77C}"/>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52897E07-1F44-4616-98A0-B2D240D348E3}"/>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E78A19A1-D34C-4CB0-AE31-1EF2C9082C8C}"/>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F59802D-04C9-4EEB-94E2-480083EE45CA}" type="slidenum">
              <a:rPr lang="en-US" altLang="el-GR" smtClean="0"/>
              <a:pPr>
                <a:spcBef>
                  <a:spcPct val="0"/>
                </a:spcBef>
              </a:pPr>
              <a:t>13</a:t>
            </a:fld>
            <a:endParaRPr lang="en-US" altLang="el-GR"/>
          </a:p>
        </p:txBody>
      </p:sp>
      <p:sp>
        <p:nvSpPr>
          <p:cNvPr id="23555" name="Rectangle 1">
            <a:extLst>
              <a:ext uri="{FF2B5EF4-FFF2-40B4-BE49-F238E27FC236}">
                <a16:creationId xmlns:a16="http://schemas.microsoft.com/office/drawing/2014/main" id="{633BF0C9-6492-46D5-BA32-D2B4EC2DEA3F}"/>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C8EC52D9-4329-4E60-9DDE-2819BA5B6475}"/>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E78A19A1-D34C-4CB0-AE31-1EF2C9082C8C}"/>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F59802D-04C9-4EEB-94E2-480083EE45CA}" type="slidenum">
              <a:rPr lang="en-US" altLang="el-GR" smtClean="0"/>
              <a:pPr>
                <a:spcBef>
                  <a:spcPct val="0"/>
                </a:spcBef>
              </a:pPr>
              <a:t>14</a:t>
            </a:fld>
            <a:endParaRPr lang="en-US" altLang="el-GR"/>
          </a:p>
        </p:txBody>
      </p:sp>
      <p:sp>
        <p:nvSpPr>
          <p:cNvPr id="23555" name="Rectangle 1">
            <a:extLst>
              <a:ext uri="{FF2B5EF4-FFF2-40B4-BE49-F238E27FC236}">
                <a16:creationId xmlns:a16="http://schemas.microsoft.com/office/drawing/2014/main" id="{633BF0C9-6492-46D5-BA32-D2B4EC2DEA3F}"/>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C8EC52D9-4329-4E60-9DDE-2819BA5B6475}"/>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319687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7248BD3-67F3-4152-814B-101C993EC6D8}"/>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96A40BD-D4ED-4B62-B064-9BECE73B1F8B}" type="slidenum">
              <a:rPr lang="en-US" altLang="el-GR" smtClean="0"/>
              <a:pPr>
                <a:spcBef>
                  <a:spcPct val="0"/>
                </a:spcBef>
              </a:pPr>
              <a:t>15</a:t>
            </a:fld>
            <a:endParaRPr lang="en-US" altLang="el-GR"/>
          </a:p>
        </p:txBody>
      </p:sp>
      <p:sp>
        <p:nvSpPr>
          <p:cNvPr id="25603" name="Rectangle 1">
            <a:extLst>
              <a:ext uri="{FF2B5EF4-FFF2-40B4-BE49-F238E27FC236}">
                <a16:creationId xmlns:a16="http://schemas.microsoft.com/office/drawing/2014/main" id="{9B49A7E1-B4E1-4BEB-B5C4-3247B44C58A8}"/>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a:extLst>
              <a:ext uri="{FF2B5EF4-FFF2-40B4-BE49-F238E27FC236}">
                <a16:creationId xmlns:a16="http://schemas.microsoft.com/office/drawing/2014/main" id="{DCFD3D6C-413E-42C2-B15B-EC9335DA10F4}"/>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7248BD3-67F3-4152-814B-101C993EC6D8}"/>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96A40BD-D4ED-4B62-B064-9BECE73B1F8B}" type="slidenum">
              <a:rPr lang="en-US" altLang="el-GR" smtClean="0"/>
              <a:pPr>
                <a:spcBef>
                  <a:spcPct val="0"/>
                </a:spcBef>
              </a:pPr>
              <a:t>16</a:t>
            </a:fld>
            <a:endParaRPr lang="en-US" altLang="el-GR"/>
          </a:p>
        </p:txBody>
      </p:sp>
      <p:sp>
        <p:nvSpPr>
          <p:cNvPr id="25603" name="Rectangle 1">
            <a:extLst>
              <a:ext uri="{FF2B5EF4-FFF2-40B4-BE49-F238E27FC236}">
                <a16:creationId xmlns:a16="http://schemas.microsoft.com/office/drawing/2014/main" id="{9B49A7E1-B4E1-4BEB-B5C4-3247B44C58A8}"/>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a:extLst>
              <a:ext uri="{FF2B5EF4-FFF2-40B4-BE49-F238E27FC236}">
                <a16:creationId xmlns:a16="http://schemas.microsoft.com/office/drawing/2014/main" id="{DCFD3D6C-413E-42C2-B15B-EC9335DA10F4}"/>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732885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9712BC3-DC99-4B5C-82BB-A025D0DC7ED8}"/>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2CD915A-77B6-42D4-BDD7-80A993AFEB15}" type="slidenum">
              <a:rPr lang="en-US" altLang="el-GR" smtClean="0"/>
              <a:pPr>
                <a:spcBef>
                  <a:spcPct val="0"/>
                </a:spcBef>
              </a:pPr>
              <a:t>17</a:t>
            </a:fld>
            <a:endParaRPr lang="en-US" altLang="el-GR"/>
          </a:p>
        </p:txBody>
      </p:sp>
      <p:sp>
        <p:nvSpPr>
          <p:cNvPr id="27651" name="Rectangle 1">
            <a:extLst>
              <a:ext uri="{FF2B5EF4-FFF2-40B4-BE49-F238E27FC236}">
                <a16:creationId xmlns:a16="http://schemas.microsoft.com/office/drawing/2014/main" id="{AA52DFAB-45FD-4FD1-B8A7-D77D9C8570E9}"/>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a:extLst>
              <a:ext uri="{FF2B5EF4-FFF2-40B4-BE49-F238E27FC236}">
                <a16:creationId xmlns:a16="http://schemas.microsoft.com/office/drawing/2014/main" id="{A7F42DCE-A68F-4C51-A0E9-21613071F18C}"/>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42DED7B-73F1-4E80-ABE8-12189F6768B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53B42A1-2D04-418E-9D9B-4E4EB448F7D0}" type="slidenum">
              <a:rPr lang="en-US" altLang="el-GR" smtClean="0"/>
              <a:pPr>
                <a:spcBef>
                  <a:spcPct val="0"/>
                </a:spcBef>
              </a:pPr>
              <a:t>18</a:t>
            </a:fld>
            <a:endParaRPr lang="en-US" altLang="el-GR"/>
          </a:p>
        </p:txBody>
      </p:sp>
      <p:sp>
        <p:nvSpPr>
          <p:cNvPr id="29699" name="Rectangle 1">
            <a:extLst>
              <a:ext uri="{FF2B5EF4-FFF2-40B4-BE49-F238E27FC236}">
                <a16:creationId xmlns:a16="http://schemas.microsoft.com/office/drawing/2014/main" id="{F2152F3D-A65D-477B-9542-EE548CF643D8}"/>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7FFA9110-97E2-484D-BEB0-12FCB5C5E77C}"/>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7D6ADE5-ADB1-46AB-89BF-4CD05C236037}" type="slidenum">
              <a:rPr lang="en-US" smtClean="0"/>
              <a:t>19</a:t>
            </a:fld>
            <a:endParaRPr lang="en-US"/>
          </a:p>
        </p:txBody>
      </p:sp>
    </p:spTree>
    <p:extLst>
      <p:ext uri="{BB962C8B-B14F-4D97-AF65-F5344CB8AC3E}">
        <p14:creationId xmlns:p14="http://schemas.microsoft.com/office/powerpoint/2010/main" val="31474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56E6D86-7921-405B-8439-4C2E0363D655}"/>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8CF6C82-678B-4332-A6C1-791590191719}" type="slidenum">
              <a:rPr lang="en-US" altLang="el-GR" smtClean="0"/>
              <a:pPr>
                <a:spcBef>
                  <a:spcPct val="0"/>
                </a:spcBef>
              </a:pPr>
              <a:t>2</a:t>
            </a:fld>
            <a:endParaRPr lang="en-US" altLang="el-GR"/>
          </a:p>
        </p:txBody>
      </p:sp>
      <p:sp>
        <p:nvSpPr>
          <p:cNvPr id="7171" name="Rectangle 1">
            <a:extLst>
              <a:ext uri="{FF2B5EF4-FFF2-40B4-BE49-F238E27FC236}">
                <a16:creationId xmlns:a16="http://schemas.microsoft.com/office/drawing/2014/main" id="{2515FCC2-591E-4906-B8D7-0E1CEE1A4807}"/>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D88A9FF4-4BFB-4C77-940B-D9A5C7FFE0D7}"/>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7D6ADE5-ADB1-46AB-89BF-4CD05C236037}" type="slidenum">
              <a:rPr lang="en-US" smtClean="0"/>
              <a:t>20</a:t>
            </a:fld>
            <a:endParaRPr lang="en-US"/>
          </a:p>
        </p:txBody>
      </p:sp>
    </p:spTree>
    <p:extLst>
      <p:ext uri="{BB962C8B-B14F-4D97-AF65-F5344CB8AC3E}">
        <p14:creationId xmlns:p14="http://schemas.microsoft.com/office/powerpoint/2010/main" val="39589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7D6ADE5-ADB1-46AB-89BF-4CD05C236037}" type="slidenum">
              <a:rPr lang="en-US" smtClean="0"/>
              <a:t>21</a:t>
            </a:fld>
            <a:endParaRPr lang="en-US"/>
          </a:p>
        </p:txBody>
      </p:sp>
    </p:spTree>
    <p:extLst>
      <p:ext uri="{BB962C8B-B14F-4D97-AF65-F5344CB8AC3E}">
        <p14:creationId xmlns:p14="http://schemas.microsoft.com/office/powerpoint/2010/main" val="2883135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67D6ADE5-ADB1-46AB-89BF-4CD05C236037}" type="slidenum">
              <a:rPr lang="en-US" smtClean="0"/>
              <a:t>22</a:t>
            </a:fld>
            <a:endParaRPr lang="en-US"/>
          </a:p>
        </p:txBody>
      </p:sp>
    </p:spTree>
    <p:extLst>
      <p:ext uri="{BB962C8B-B14F-4D97-AF65-F5344CB8AC3E}">
        <p14:creationId xmlns:p14="http://schemas.microsoft.com/office/powerpoint/2010/main" val="1408114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a:defRPr/>
            </a:pPr>
            <a:fld id="{E999B276-11EA-49AB-AC7E-1DFE8836B573}" type="slidenum">
              <a:rPr lang="en-US" altLang="el-GR" smtClean="0"/>
              <a:pPr>
                <a:defRPr/>
              </a:pPr>
              <a:t>23</a:t>
            </a:fld>
            <a:endParaRPr lang="en-US" altLang="el-GR"/>
          </a:p>
        </p:txBody>
      </p:sp>
    </p:spTree>
    <p:extLst>
      <p:ext uri="{BB962C8B-B14F-4D97-AF65-F5344CB8AC3E}">
        <p14:creationId xmlns:p14="http://schemas.microsoft.com/office/powerpoint/2010/main" val="2308966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a:defRPr/>
            </a:pPr>
            <a:fld id="{E999B276-11EA-49AB-AC7E-1DFE8836B573}" type="slidenum">
              <a:rPr lang="en-US" altLang="el-GR" smtClean="0"/>
              <a:pPr>
                <a:defRPr/>
              </a:pPr>
              <a:t>24</a:t>
            </a:fld>
            <a:endParaRPr lang="en-US" altLang="el-GR"/>
          </a:p>
        </p:txBody>
      </p:sp>
    </p:spTree>
    <p:extLst>
      <p:ext uri="{BB962C8B-B14F-4D97-AF65-F5344CB8AC3E}">
        <p14:creationId xmlns:p14="http://schemas.microsoft.com/office/powerpoint/2010/main" val="2112186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975EB3A-1C23-4673-8B4A-DCA4B83C0F49}"/>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BF71698-0D6C-4191-BA31-430BF064AE54}" type="slidenum">
              <a:rPr lang="en-US" altLang="el-GR" smtClean="0"/>
              <a:pPr>
                <a:spcBef>
                  <a:spcPct val="0"/>
                </a:spcBef>
              </a:pPr>
              <a:t>25</a:t>
            </a:fld>
            <a:endParaRPr lang="en-US" altLang="el-GR"/>
          </a:p>
        </p:txBody>
      </p:sp>
      <p:sp>
        <p:nvSpPr>
          <p:cNvPr id="31747" name="Rectangle 1">
            <a:extLst>
              <a:ext uri="{FF2B5EF4-FFF2-40B4-BE49-F238E27FC236}">
                <a16:creationId xmlns:a16="http://schemas.microsoft.com/office/drawing/2014/main" id="{E69802E4-B0EA-4191-A196-7B61F8A6C7DD}"/>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a:extLst>
              <a:ext uri="{FF2B5EF4-FFF2-40B4-BE49-F238E27FC236}">
                <a16:creationId xmlns:a16="http://schemas.microsoft.com/office/drawing/2014/main" id="{D80122F2-5817-4CD3-B69B-AE557DD993A2}"/>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AB20C10-1B13-417C-B39A-03FE94ADF67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FBA849C-8AB3-4E34-B5B0-091A2624F6A3}" type="slidenum">
              <a:rPr lang="en-US" altLang="el-GR" smtClean="0"/>
              <a:pPr>
                <a:spcBef>
                  <a:spcPct val="0"/>
                </a:spcBef>
              </a:pPr>
              <a:t>26</a:t>
            </a:fld>
            <a:endParaRPr lang="en-US" altLang="el-GR"/>
          </a:p>
        </p:txBody>
      </p:sp>
      <p:sp>
        <p:nvSpPr>
          <p:cNvPr id="33795" name="Rectangle 1">
            <a:extLst>
              <a:ext uri="{FF2B5EF4-FFF2-40B4-BE49-F238E27FC236}">
                <a16:creationId xmlns:a16="http://schemas.microsoft.com/office/drawing/2014/main" id="{395877BD-C253-45F0-8BE8-00BA8F6F62C0}"/>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a:extLst>
              <a:ext uri="{FF2B5EF4-FFF2-40B4-BE49-F238E27FC236}">
                <a16:creationId xmlns:a16="http://schemas.microsoft.com/office/drawing/2014/main" id="{490A84C4-1FF1-4E61-A414-4D77BC4B1B6C}"/>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79CEE8B-BE2B-4677-ABE1-F3F26F49A21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F8439D1-5FCD-4630-AD6E-B76724B6AA11}" type="slidenum">
              <a:rPr lang="en-US" altLang="el-GR" smtClean="0"/>
              <a:pPr>
                <a:spcBef>
                  <a:spcPct val="0"/>
                </a:spcBef>
              </a:pPr>
              <a:t>27</a:t>
            </a:fld>
            <a:endParaRPr lang="en-US" altLang="el-GR"/>
          </a:p>
        </p:txBody>
      </p:sp>
      <p:sp>
        <p:nvSpPr>
          <p:cNvPr id="35843" name="Rectangle 1">
            <a:extLst>
              <a:ext uri="{FF2B5EF4-FFF2-40B4-BE49-F238E27FC236}">
                <a16:creationId xmlns:a16="http://schemas.microsoft.com/office/drawing/2014/main" id="{CC4139DD-96D9-4BF7-A632-83693D87B6D5}"/>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EA0902A3-7FB4-4982-93C8-F022718B7715}"/>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D136AE7-6C57-47E3-8C9A-6E67C2B321C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6BF4497-57D8-4DD0-B8F7-BBBE2B423BC5}" type="slidenum">
              <a:rPr lang="en-US" altLang="el-GR" smtClean="0"/>
              <a:pPr>
                <a:spcBef>
                  <a:spcPct val="0"/>
                </a:spcBef>
              </a:pPr>
              <a:t>28</a:t>
            </a:fld>
            <a:endParaRPr lang="en-US" altLang="el-GR"/>
          </a:p>
        </p:txBody>
      </p:sp>
      <p:sp>
        <p:nvSpPr>
          <p:cNvPr id="37891" name="Rectangle 1">
            <a:extLst>
              <a:ext uri="{FF2B5EF4-FFF2-40B4-BE49-F238E27FC236}">
                <a16:creationId xmlns:a16="http://schemas.microsoft.com/office/drawing/2014/main" id="{43B3649B-1C93-4C22-9356-9EE0C61AA66E}"/>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a:extLst>
              <a:ext uri="{FF2B5EF4-FFF2-40B4-BE49-F238E27FC236}">
                <a16:creationId xmlns:a16="http://schemas.microsoft.com/office/drawing/2014/main" id="{F5E3EC14-19D2-44E9-BDA3-025E30583FE8}"/>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9902F6AA-8C57-44B2-BDE4-56D37827D048}"/>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CA75056-C6C5-49FD-8572-20EFC1CC720F}" type="slidenum">
              <a:rPr lang="en-US" altLang="el-GR" smtClean="0"/>
              <a:pPr>
                <a:spcBef>
                  <a:spcPct val="0"/>
                </a:spcBef>
              </a:pPr>
              <a:t>29</a:t>
            </a:fld>
            <a:endParaRPr lang="en-US" altLang="el-GR"/>
          </a:p>
        </p:txBody>
      </p:sp>
      <p:sp>
        <p:nvSpPr>
          <p:cNvPr id="39939" name="Rectangle 1">
            <a:extLst>
              <a:ext uri="{FF2B5EF4-FFF2-40B4-BE49-F238E27FC236}">
                <a16:creationId xmlns:a16="http://schemas.microsoft.com/office/drawing/2014/main" id="{81C43E92-0830-4B42-A822-51E765EA6958}"/>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a:extLst>
              <a:ext uri="{FF2B5EF4-FFF2-40B4-BE49-F238E27FC236}">
                <a16:creationId xmlns:a16="http://schemas.microsoft.com/office/drawing/2014/main" id="{8B85FDC0-C8B9-4B0E-8DAF-799A0FD6FE57}"/>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56E6D86-7921-405B-8439-4C2E0363D655}"/>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8CF6C82-678B-4332-A6C1-791590191719}" type="slidenum">
              <a:rPr lang="en-US" altLang="el-GR" smtClean="0"/>
              <a:pPr>
                <a:spcBef>
                  <a:spcPct val="0"/>
                </a:spcBef>
              </a:pPr>
              <a:t>3</a:t>
            </a:fld>
            <a:endParaRPr lang="en-US" altLang="el-GR"/>
          </a:p>
        </p:txBody>
      </p:sp>
      <p:sp>
        <p:nvSpPr>
          <p:cNvPr id="7171" name="Rectangle 1">
            <a:extLst>
              <a:ext uri="{FF2B5EF4-FFF2-40B4-BE49-F238E27FC236}">
                <a16:creationId xmlns:a16="http://schemas.microsoft.com/office/drawing/2014/main" id="{2515FCC2-591E-4906-B8D7-0E1CEE1A4807}"/>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D88A9FF4-4BFB-4C77-940B-D9A5C7FFE0D7}"/>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829030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28670405-5FA4-4A0A-97FF-5DCBE85AB72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5FEB399-F64C-4884-AEE7-2691E307140A}" type="slidenum">
              <a:rPr lang="en-US" altLang="el-GR" smtClean="0"/>
              <a:pPr>
                <a:spcBef>
                  <a:spcPct val="0"/>
                </a:spcBef>
              </a:pPr>
              <a:t>30</a:t>
            </a:fld>
            <a:endParaRPr lang="en-US" altLang="el-GR"/>
          </a:p>
        </p:txBody>
      </p:sp>
      <p:sp>
        <p:nvSpPr>
          <p:cNvPr id="41987" name="Rectangle 1">
            <a:extLst>
              <a:ext uri="{FF2B5EF4-FFF2-40B4-BE49-F238E27FC236}">
                <a16:creationId xmlns:a16="http://schemas.microsoft.com/office/drawing/2014/main" id="{C5935095-72A1-4ECF-B636-95BD0DEAF5C7}"/>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a:extLst>
              <a:ext uri="{FF2B5EF4-FFF2-40B4-BE49-F238E27FC236}">
                <a16:creationId xmlns:a16="http://schemas.microsoft.com/office/drawing/2014/main" id="{8B3A9BBC-5398-4841-805C-2B70CFA95BA5}"/>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FF28AC27-1828-4D7A-8BF4-317DD96EA44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A857A26F-F2E0-4762-A006-BE8DB275EEDD}" type="slidenum">
              <a:rPr lang="en-US" altLang="el-GR" smtClean="0"/>
              <a:pPr>
                <a:spcBef>
                  <a:spcPct val="0"/>
                </a:spcBef>
              </a:pPr>
              <a:t>31</a:t>
            </a:fld>
            <a:endParaRPr lang="en-US" altLang="el-GR"/>
          </a:p>
        </p:txBody>
      </p:sp>
      <p:sp>
        <p:nvSpPr>
          <p:cNvPr id="44035" name="Rectangle 1">
            <a:extLst>
              <a:ext uri="{FF2B5EF4-FFF2-40B4-BE49-F238E27FC236}">
                <a16:creationId xmlns:a16="http://schemas.microsoft.com/office/drawing/2014/main" id="{C8FFE749-2C73-4DAE-BD29-C57CD9F6331C}"/>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a:extLst>
              <a:ext uri="{FF2B5EF4-FFF2-40B4-BE49-F238E27FC236}">
                <a16:creationId xmlns:a16="http://schemas.microsoft.com/office/drawing/2014/main" id="{3F8EFA58-0A6F-40A6-986A-36F95099E0BB}"/>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0D5F6D2-2DC5-40D6-8EED-8B89F838AB5E}"/>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5B19AEA-768E-4114-AADB-B8A0E811ABCB}" type="slidenum">
              <a:rPr lang="en-US" altLang="el-GR" smtClean="0"/>
              <a:pPr>
                <a:spcBef>
                  <a:spcPct val="0"/>
                </a:spcBef>
              </a:pPr>
              <a:t>32</a:t>
            </a:fld>
            <a:endParaRPr lang="en-US" altLang="el-GR"/>
          </a:p>
        </p:txBody>
      </p:sp>
      <p:sp>
        <p:nvSpPr>
          <p:cNvPr id="46083" name="Rectangle 1">
            <a:extLst>
              <a:ext uri="{FF2B5EF4-FFF2-40B4-BE49-F238E27FC236}">
                <a16:creationId xmlns:a16="http://schemas.microsoft.com/office/drawing/2014/main" id="{C15D3329-DC6B-4200-87E6-A31E1B2E39D4}"/>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a:extLst>
              <a:ext uri="{FF2B5EF4-FFF2-40B4-BE49-F238E27FC236}">
                <a16:creationId xmlns:a16="http://schemas.microsoft.com/office/drawing/2014/main" id="{05BF5CB0-9826-4263-A906-D51121354101}"/>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CB0AB7F-2C9B-43BC-A135-97E77E96595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295815A-EC8A-48F5-B3BF-B95304391F92}" type="slidenum">
              <a:rPr lang="en-US" altLang="el-GR" smtClean="0"/>
              <a:pPr>
                <a:spcBef>
                  <a:spcPct val="0"/>
                </a:spcBef>
              </a:pPr>
              <a:t>33</a:t>
            </a:fld>
            <a:endParaRPr lang="en-US" altLang="el-GR"/>
          </a:p>
        </p:txBody>
      </p:sp>
      <p:sp>
        <p:nvSpPr>
          <p:cNvPr id="48131" name="Rectangle 1">
            <a:extLst>
              <a:ext uri="{FF2B5EF4-FFF2-40B4-BE49-F238E27FC236}">
                <a16:creationId xmlns:a16="http://schemas.microsoft.com/office/drawing/2014/main" id="{8FFF3C73-67B2-4E7D-9D1D-4342F9EC082F}"/>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a:extLst>
              <a:ext uri="{FF2B5EF4-FFF2-40B4-BE49-F238E27FC236}">
                <a16:creationId xmlns:a16="http://schemas.microsoft.com/office/drawing/2014/main" id="{AB6D3E20-3FB4-4BD3-9490-AED961DA6DFC}"/>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56E6D86-7921-405B-8439-4C2E0363D655}"/>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8CF6C82-678B-4332-A6C1-791590191719}" type="slidenum">
              <a:rPr lang="en-US" altLang="el-GR" smtClean="0"/>
              <a:pPr>
                <a:spcBef>
                  <a:spcPct val="0"/>
                </a:spcBef>
              </a:pPr>
              <a:t>4</a:t>
            </a:fld>
            <a:endParaRPr lang="en-US" altLang="el-GR"/>
          </a:p>
        </p:txBody>
      </p:sp>
      <p:sp>
        <p:nvSpPr>
          <p:cNvPr id="7171" name="Rectangle 1">
            <a:extLst>
              <a:ext uri="{FF2B5EF4-FFF2-40B4-BE49-F238E27FC236}">
                <a16:creationId xmlns:a16="http://schemas.microsoft.com/office/drawing/2014/main" id="{2515FCC2-591E-4906-B8D7-0E1CEE1A4807}"/>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D88A9FF4-4BFB-4C77-940B-D9A5C7FFE0D7}"/>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44863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D2C3F99E-B631-428D-8202-BA8073D2D68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0FCEBF8-0428-4BF2-B81A-52A12C73CE6D}" type="slidenum">
              <a:rPr lang="en-US" altLang="el-GR" smtClean="0"/>
              <a:pPr>
                <a:spcBef>
                  <a:spcPct val="0"/>
                </a:spcBef>
              </a:pPr>
              <a:t>5</a:t>
            </a:fld>
            <a:endParaRPr lang="en-US" altLang="el-GR"/>
          </a:p>
        </p:txBody>
      </p:sp>
      <p:sp>
        <p:nvSpPr>
          <p:cNvPr id="9219" name="Rectangle 1">
            <a:extLst>
              <a:ext uri="{FF2B5EF4-FFF2-40B4-BE49-F238E27FC236}">
                <a16:creationId xmlns:a16="http://schemas.microsoft.com/office/drawing/2014/main" id="{29E09F8E-8D0E-4B1E-935E-AC4CAAB49A00}"/>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a:extLst>
              <a:ext uri="{FF2B5EF4-FFF2-40B4-BE49-F238E27FC236}">
                <a16:creationId xmlns:a16="http://schemas.microsoft.com/office/drawing/2014/main" id="{A0C143FB-7567-4573-A6B2-419C6AB369F0}"/>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ED52A75-A928-4D55-B7BB-26286E7D89B9}"/>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ABCACA3-63CD-4C6F-9E05-6C2063883481}" type="slidenum">
              <a:rPr lang="en-US" altLang="el-GR" smtClean="0"/>
              <a:pPr>
                <a:spcBef>
                  <a:spcPct val="0"/>
                </a:spcBef>
              </a:pPr>
              <a:t>6</a:t>
            </a:fld>
            <a:endParaRPr lang="en-US" altLang="el-GR"/>
          </a:p>
        </p:txBody>
      </p:sp>
      <p:sp>
        <p:nvSpPr>
          <p:cNvPr id="11267" name="Rectangle 1">
            <a:extLst>
              <a:ext uri="{FF2B5EF4-FFF2-40B4-BE49-F238E27FC236}">
                <a16:creationId xmlns:a16="http://schemas.microsoft.com/office/drawing/2014/main" id="{AEFC8B47-10CF-4BC0-AEEF-153EA355F76F}"/>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F3D2EAA1-93B9-486E-BABA-2D6402B15466}"/>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A2D8C15-BFF9-4B1C-B81A-4AA46C691E72}"/>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90D1216-5DDC-474D-98D4-F24A564FA279}" type="slidenum">
              <a:rPr lang="en-US" altLang="el-GR" smtClean="0"/>
              <a:pPr>
                <a:spcBef>
                  <a:spcPct val="0"/>
                </a:spcBef>
              </a:pPr>
              <a:t>7</a:t>
            </a:fld>
            <a:endParaRPr lang="en-US" altLang="el-GR"/>
          </a:p>
        </p:txBody>
      </p:sp>
      <p:sp>
        <p:nvSpPr>
          <p:cNvPr id="13315" name="Rectangle 1">
            <a:extLst>
              <a:ext uri="{FF2B5EF4-FFF2-40B4-BE49-F238E27FC236}">
                <a16:creationId xmlns:a16="http://schemas.microsoft.com/office/drawing/2014/main" id="{6CF9FC3B-15EE-47C3-9138-7A93A7E6266B}"/>
              </a:ext>
            </a:extLst>
          </p:cNvPr>
          <p:cNvSpPr>
            <a:spLocks noGrp="1" noRot="1" noChangeAspect="1" noChangeArrowheads="1" noTextEdit="1"/>
          </p:cNvSpPr>
          <p:nvPr>
            <p:ph type="sldImg"/>
          </p:nvPr>
        </p:nvSpPr>
        <p:spPr>
          <a:xfrm>
            <a:off x="1143000" y="685800"/>
            <a:ext cx="4572000"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a:extLst>
              <a:ext uri="{FF2B5EF4-FFF2-40B4-BE49-F238E27FC236}">
                <a16:creationId xmlns:a16="http://schemas.microsoft.com/office/drawing/2014/main" id="{36851A52-9628-4FFF-B2A7-165BF8B2EEF7}"/>
              </a:ext>
            </a:extLst>
          </p:cNvPr>
          <p:cNvSpPr>
            <a:spLocks noGrp="1" noChangeArrowheads="1"/>
          </p:cNvSpPr>
          <p:nvPr>
            <p:ph type="body" idx="1"/>
          </p:nvPr>
        </p:nvSpPr>
        <p:spPr>
          <a:xfrm>
            <a:off x="685800" y="4343400"/>
            <a:ext cx="5486400" cy="42084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εικόνας διαφάνειας 1">
            <a:extLst>
              <a:ext uri="{FF2B5EF4-FFF2-40B4-BE49-F238E27FC236}">
                <a16:creationId xmlns:a16="http://schemas.microsoft.com/office/drawing/2014/main" id="{409ED512-92FB-48D2-BA34-4193612856D2}"/>
              </a:ext>
            </a:extLst>
          </p:cNvPr>
          <p:cNvSpPr>
            <a:spLocks noGrp="1" noRot="1" noChangeAspect="1" noChangeArrowheads="1" noTextEdit="1"/>
          </p:cNvSpPr>
          <p:nvPr>
            <p:ph type="sldImg"/>
          </p:nvPr>
        </p:nvSpPr>
        <p:spPr>
          <a:ln/>
        </p:spPr>
      </p:sp>
      <p:sp>
        <p:nvSpPr>
          <p:cNvPr id="15363" name="Θέση σημειώσεων 2">
            <a:extLst>
              <a:ext uri="{FF2B5EF4-FFF2-40B4-BE49-F238E27FC236}">
                <a16:creationId xmlns:a16="http://schemas.microsoft.com/office/drawing/2014/main" id="{5D3E5D1D-99B1-4EE4-90AD-535763F70BC0}"/>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p>
        </p:txBody>
      </p:sp>
      <p:sp>
        <p:nvSpPr>
          <p:cNvPr id="15364" name="Θέση αριθμού διαφάνειας 3">
            <a:extLst>
              <a:ext uri="{FF2B5EF4-FFF2-40B4-BE49-F238E27FC236}">
                <a16:creationId xmlns:a16="http://schemas.microsoft.com/office/drawing/2014/main" id="{1495AC06-26EE-46AA-962F-61AB5137E6C8}"/>
              </a:ext>
            </a:extLst>
          </p:cNvPr>
          <p:cNvSpPr>
            <a:spLocks noGrp="1"/>
          </p:cNvSpPr>
          <p:nvPr>
            <p:ph type="sldNum" sz="quarter"/>
          </p:nvPr>
        </p:nvSpPr>
        <p:spPr>
          <a:noFill/>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BD94FC94-0E76-4760-8E0E-D0EB7AB99822}" type="slidenum">
              <a:rPr lang="en-US" altLang="el-GR" smtClean="0">
                <a:solidFill>
                  <a:srgbClr val="000000"/>
                </a:solidFill>
                <a:latin typeface="Times New Roman" panose="02020603050405020304" pitchFamily="18" charset="0"/>
              </a:rPr>
              <a:pPr/>
              <a:t>8</a:t>
            </a:fld>
            <a:endParaRPr lang="en-US" altLang="el-GR">
              <a:solidFill>
                <a:srgbClr val="000000"/>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εικόνας διαφάνειας 1">
            <a:extLst>
              <a:ext uri="{FF2B5EF4-FFF2-40B4-BE49-F238E27FC236}">
                <a16:creationId xmlns:a16="http://schemas.microsoft.com/office/drawing/2014/main" id="{6B7A1E91-37E9-455C-95F3-034F2CAE1DB1}"/>
              </a:ext>
            </a:extLst>
          </p:cNvPr>
          <p:cNvSpPr>
            <a:spLocks noGrp="1" noRot="1" noChangeAspect="1" noChangeArrowheads="1" noTextEdit="1"/>
          </p:cNvSpPr>
          <p:nvPr>
            <p:ph type="sldImg"/>
          </p:nvPr>
        </p:nvSpPr>
        <p:spPr>
          <a:ln/>
        </p:spPr>
      </p:sp>
      <p:sp>
        <p:nvSpPr>
          <p:cNvPr id="17411" name="Θέση σημειώσεων 2">
            <a:extLst>
              <a:ext uri="{FF2B5EF4-FFF2-40B4-BE49-F238E27FC236}">
                <a16:creationId xmlns:a16="http://schemas.microsoft.com/office/drawing/2014/main" id="{25FC9504-6CE3-4133-8642-0531E4CE9ADA}"/>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l-GR"/>
          </a:p>
        </p:txBody>
      </p:sp>
      <p:sp>
        <p:nvSpPr>
          <p:cNvPr id="17412" name="Θέση αριθμού διαφάνειας 3">
            <a:extLst>
              <a:ext uri="{FF2B5EF4-FFF2-40B4-BE49-F238E27FC236}">
                <a16:creationId xmlns:a16="http://schemas.microsoft.com/office/drawing/2014/main" id="{679EB1D5-3716-4B39-85F8-5DA91F8FDD55}"/>
              </a:ext>
            </a:extLst>
          </p:cNvPr>
          <p:cNvSpPr>
            <a:spLocks noGrp="1"/>
          </p:cNvSpPr>
          <p:nvPr>
            <p:ph type="sldNum" sz="quarter"/>
          </p:nvPr>
        </p:nvSpPr>
        <p:spPr>
          <a:noFill/>
        </p:spPr>
        <p:txBody>
          <a:bodyPr/>
          <a:lstStyle>
            <a:lvl1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1pPr>
            <a:lvl2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2pPr>
            <a:lvl3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3pPr>
            <a:lvl4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4pPr>
            <a:lvl5pPr>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cs typeface="Arial" panose="020B0604020202020204" pitchFamily="34" charset="0"/>
              </a:defRPr>
            </a:lvl9pPr>
          </a:lstStyle>
          <a:p>
            <a:fld id="{E70C0068-37E1-407A-90F3-BC73DDAD8F17}" type="slidenum">
              <a:rPr lang="en-US" altLang="el-GR" smtClean="0">
                <a:solidFill>
                  <a:srgbClr val="000000"/>
                </a:solidFill>
                <a:latin typeface="Times New Roman" panose="02020603050405020304" pitchFamily="18" charset="0"/>
              </a:rPr>
              <a:pPr/>
              <a:t>9</a:t>
            </a:fld>
            <a:endParaRPr lang="en-US" altLang="el-GR">
              <a:solidFill>
                <a:srgbClr val="000000"/>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Rectangle 3">
            <a:extLst>
              <a:ext uri="{FF2B5EF4-FFF2-40B4-BE49-F238E27FC236}">
                <a16:creationId xmlns:a16="http://schemas.microsoft.com/office/drawing/2014/main" id="{0458D746-53B2-42E8-A381-3D9BB6AC4771}"/>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5" name="Rectangle 4">
            <a:extLst>
              <a:ext uri="{FF2B5EF4-FFF2-40B4-BE49-F238E27FC236}">
                <a16:creationId xmlns:a16="http://schemas.microsoft.com/office/drawing/2014/main" id="{3BFF4DDA-E16E-4C91-9188-B927DD195F1F}"/>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6" name="Rectangle 5">
            <a:extLst>
              <a:ext uri="{FF2B5EF4-FFF2-40B4-BE49-F238E27FC236}">
                <a16:creationId xmlns:a16="http://schemas.microsoft.com/office/drawing/2014/main" id="{9A71E33E-8601-4FEB-BB8C-08C23403ACC4}"/>
              </a:ext>
            </a:extLst>
          </p:cNvPr>
          <p:cNvSpPr>
            <a:spLocks noGrp="1" noChangeArrowheads="1"/>
          </p:cNvSpPr>
          <p:nvPr>
            <p:ph type="sldNum" idx="12"/>
          </p:nvPr>
        </p:nvSpPr>
        <p:spPr>
          <a:ln/>
        </p:spPr>
        <p:txBody>
          <a:bodyPr/>
          <a:lstStyle>
            <a:lvl1pPr>
              <a:defRPr/>
            </a:lvl1pPr>
          </a:lstStyle>
          <a:p>
            <a:pPr>
              <a:defRPr/>
            </a:pPr>
            <a:fld id="{ED5983C3-B31C-4450-AE1A-82F479C0BE17}" type="slidenum">
              <a:rPr lang="el-GR" altLang="el-GR"/>
              <a:pPr>
                <a:defRPr/>
              </a:pPr>
              <a:t>‹#›</a:t>
            </a:fld>
            <a:endParaRPr lang="el-GR" altLang="el-GR"/>
          </a:p>
        </p:txBody>
      </p:sp>
    </p:spTree>
    <p:extLst>
      <p:ext uri="{BB962C8B-B14F-4D97-AF65-F5344CB8AC3E}">
        <p14:creationId xmlns:p14="http://schemas.microsoft.com/office/powerpoint/2010/main" val="170147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3">
            <a:extLst>
              <a:ext uri="{FF2B5EF4-FFF2-40B4-BE49-F238E27FC236}">
                <a16:creationId xmlns:a16="http://schemas.microsoft.com/office/drawing/2014/main" id="{63BBEF6B-5A45-4D85-9E38-446DA8F2373E}"/>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5" name="Rectangle 4">
            <a:extLst>
              <a:ext uri="{FF2B5EF4-FFF2-40B4-BE49-F238E27FC236}">
                <a16:creationId xmlns:a16="http://schemas.microsoft.com/office/drawing/2014/main" id="{DDFE2083-6116-42D3-928A-955F6BFA266A}"/>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6" name="Rectangle 5">
            <a:extLst>
              <a:ext uri="{FF2B5EF4-FFF2-40B4-BE49-F238E27FC236}">
                <a16:creationId xmlns:a16="http://schemas.microsoft.com/office/drawing/2014/main" id="{BE0C6927-5640-4671-ADCB-DC20094059B3}"/>
              </a:ext>
            </a:extLst>
          </p:cNvPr>
          <p:cNvSpPr>
            <a:spLocks noGrp="1" noChangeArrowheads="1"/>
          </p:cNvSpPr>
          <p:nvPr>
            <p:ph type="sldNum" idx="12"/>
          </p:nvPr>
        </p:nvSpPr>
        <p:spPr>
          <a:ln/>
        </p:spPr>
        <p:txBody>
          <a:bodyPr/>
          <a:lstStyle>
            <a:lvl1pPr>
              <a:defRPr/>
            </a:lvl1pPr>
          </a:lstStyle>
          <a:p>
            <a:pPr>
              <a:defRPr/>
            </a:pPr>
            <a:fld id="{28207E55-BF4C-449E-83AE-0003BC4BC8C3}" type="slidenum">
              <a:rPr lang="el-GR" altLang="el-GR"/>
              <a:pPr>
                <a:defRPr/>
              </a:pPr>
              <a:t>‹#›</a:t>
            </a:fld>
            <a:endParaRPr lang="el-GR" altLang="el-GR"/>
          </a:p>
        </p:txBody>
      </p:sp>
    </p:spTree>
    <p:extLst>
      <p:ext uri="{BB962C8B-B14F-4D97-AF65-F5344CB8AC3E}">
        <p14:creationId xmlns:p14="http://schemas.microsoft.com/office/powerpoint/2010/main" val="93352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437438" y="-139700"/>
            <a:ext cx="1581150" cy="626427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2693988" y="-139700"/>
            <a:ext cx="4591050" cy="626427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3">
            <a:extLst>
              <a:ext uri="{FF2B5EF4-FFF2-40B4-BE49-F238E27FC236}">
                <a16:creationId xmlns:a16="http://schemas.microsoft.com/office/drawing/2014/main" id="{F4D94978-FE5D-426F-B360-CB0B8A75E80E}"/>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5" name="Rectangle 4">
            <a:extLst>
              <a:ext uri="{FF2B5EF4-FFF2-40B4-BE49-F238E27FC236}">
                <a16:creationId xmlns:a16="http://schemas.microsoft.com/office/drawing/2014/main" id="{4CE70B17-23DB-455C-BBBC-EC2599144483}"/>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6" name="Rectangle 5">
            <a:extLst>
              <a:ext uri="{FF2B5EF4-FFF2-40B4-BE49-F238E27FC236}">
                <a16:creationId xmlns:a16="http://schemas.microsoft.com/office/drawing/2014/main" id="{BAE5EB9C-0D7B-477F-9070-555B74D657C3}"/>
              </a:ext>
            </a:extLst>
          </p:cNvPr>
          <p:cNvSpPr>
            <a:spLocks noGrp="1" noChangeArrowheads="1"/>
          </p:cNvSpPr>
          <p:nvPr>
            <p:ph type="sldNum" idx="12"/>
          </p:nvPr>
        </p:nvSpPr>
        <p:spPr>
          <a:ln/>
        </p:spPr>
        <p:txBody>
          <a:bodyPr/>
          <a:lstStyle>
            <a:lvl1pPr>
              <a:defRPr/>
            </a:lvl1pPr>
          </a:lstStyle>
          <a:p>
            <a:pPr>
              <a:defRPr/>
            </a:pPr>
            <a:fld id="{120AC68D-3CFC-4AB1-8DB4-37858D4F4531}" type="slidenum">
              <a:rPr lang="el-GR" altLang="el-GR"/>
              <a:pPr>
                <a:defRPr/>
              </a:pPr>
              <a:t>‹#›</a:t>
            </a:fld>
            <a:endParaRPr lang="el-GR" altLang="el-GR"/>
          </a:p>
        </p:txBody>
      </p:sp>
    </p:spTree>
    <p:extLst>
      <p:ext uri="{BB962C8B-B14F-4D97-AF65-F5344CB8AC3E}">
        <p14:creationId xmlns:p14="http://schemas.microsoft.com/office/powerpoint/2010/main" val="612450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Rectangle 2">
            <a:extLst>
              <a:ext uri="{FF2B5EF4-FFF2-40B4-BE49-F238E27FC236}">
                <a16:creationId xmlns:a16="http://schemas.microsoft.com/office/drawing/2014/main" id="{2ED352C5-4292-4529-A675-413740D68B6C}"/>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5" name="Rectangle 3">
            <a:extLst>
              <a:ext uri="{FF2B5EF4-FFF2-40B4-BE49-F238E27FC236}">
                <a16:creationId xmlns:a16="http://schemas.microsoft.com/office/drawing/2014/main" id="{77F39213-C40E-49E0-B820-A89B65B7ABE4}"/>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6" name="Rectangle 4">
            <a:extLst>
              <a:ext uri="{FF2B5EF4-FFF2-40B4-BE49-F238E27FC236}">
                <a16:creationId xmlns:a16="http://schemas.microsoft.com/office/drawing/2014/main" id="{76C05252-1B5B-4C6E-8FA2-CFE4EFB7B1A2}"/>
              </a:ext>
            </a:extLst>
          </p:cNvPr>
          <p:cNvSpPr>
            <a:spLocks noGrp="1" noChangeArrowheads="1"/>
          </p:cNvSpPr>
          <p:nvPr>
            <p:ph type="sldNum" idx="12"/>
          </p:nvPr>
        </p:nvSpPr>
        <p:spPr>
          <a:ln/>
        </p:spPr>
        <p:txBody>
          <a:bodyPr/>
          <a:lstStyle>
            <a:lvl1pPr>
              <a:defRPr/>
            </a:lvl1pPr>
          </a:lstStyle>
          <a:p>
            <a:pPr>
              <a:defRPr/>
            </a:pPr>
            <a:fld id="{DB45206B-3E46-488E-BA8F-E1EEAFF611E6}" type="slidenum">
              <a:rPr lang="el-GR" altLang="el-GR"/>
              <a:pPr>
                <a:defRPr/>
              </a:pPr>
              <a:t>‹#›</a:t>
            </a:fld>
            <a:endParaRPr lang="el-GR" altLang="el-GR"/>
          </a:p>
        </p:txBody>
      </p:sp>
    </p:spTree>
    <p:extLst>
      <p:ext uri="{BB962C8B-B14F-4D97-AF65-F5344CB8AC3E}">
        <p14:creationId xmlns:p14="http://schemas.microsoft.com/office/powerpoint/2010/main" val="1945356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2">
            <a:extLst>
              <a:ext uri="{FF2B5EF4-FFF2-40B4-BE49-F238E27FC236}">
                <a16:creationId xmlns:a16="http://schemas.microsoft.com/office/drawing/2014/main" id="{03FC8D5D-D31C-4D14-91BA-46FC82C01C46}"/>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5" name="Rectangle 3">
            <a:extLst>
              <a:ext uri="{FF2B5EF4-FFF2-40B4-BE49-F238E27FC236}">
                <a16:creationId xmlns:a16="http://schemas.microsoft.com/office/drawing/2014/main" id="{1908486D-5E02-4C56-9C05-66D52D80BEC2}"/>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6" name="Rectangle 4">
            <a:extLst>
              <a:ext uri="{FF2B5EF4-FFF2-40B4-BE49-F238E27FC236}">
                <a16:creationId xmlns:a16="http://schemas.microsoft.com/office/drawing/2014/main" id="{F2D9E09A-1A00-49A3-B7AA-5D5F0B93CE7F}"/>
              </a:ext>
            </a:extLst>
          </p:cNvPr>
          <p:cNvSpPr>
            <a:spLocks noGrp="1" noChangeArrowheads="1"/>
          </p:cNvSpPr>
          <p:nvPr>
            <p:ph type="sldNum" idx="12"/>
          </p:nvPr>
        </p:nvSpPr>
        <p:spPr>
          <a:ln/>
        </p:spPr>
        <p:txBody>
          <a:bodyPr/>
          <a:lstStyle>
            <a:lvl1pPr>
              <a:defRPr/>
            </a:lvl1pPr>
          </a:lstStyle>
          <a:p>
            <a:pPr>
              <a:defRPr/>
            </a:pPr>
            <a:fld id="{E0C4FEED-2B4F-4D64-B548-A3A589C18617}" type="slidenum">
              <a:rPr lang="el-GR" altLang="el-GR"/>
              <a:pPr>
                <a:defRPr/>
              </a:pPr>
              <a:t>‹#›</a:t>
            </a:fld>
            <a:endParaRPr lang="el-GR" altLang="el-GR"/>
          </a:p>
        </p:txBody>
      </p:sp>
    </p:spTree>
    <p:extLst>
      <p:ext uri="{BB962C8B-B14F-4D97-AF65-F5344CB8AC3E}">
        <p14:creationId xmlns:p14="http://schemas.microsoft.com/office/powerpoint/2010/main" val="35041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Επεξεργασία στυλ υποδείγματος κειμένου</a:t>
            </a:r>
          </a:p>
        </p:txBody>
      </p:sp>
      <p:sp>
        <p:nvSpPr>
          <p:cNvPr id="4" name="Rectangle 2">
            <a:extLst>
              <a:ext uri="{FF2B5EF4-FFF2-40B4-BE49-F238E27FC236}">
                <a16:creationId xmlns:a16="http://schemas.microsoft.com/office/drawing/2014/main" id="{0199EA1B-BCAA-42F8-B22F-A32D81B013F1}"/>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5" name="Rectangle 3">
            <a:extLst>
              <a:ext uri="{FF2B5EF4-FFF2-40B4-BE49-F238E27FC236}">
                <a16:creationId xmlns:a16="http://schemas.microsoft.com/office/drawing/2014/main" id="{8D35B376-4E18-4DCD-A73E-5B06BA2EF13B}"/>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6" name="Rectangle 4">
            <a:extLst>
              <a:ext uri="{FF2B5EF4-FFF2-40B4-BE49-F238E27FC236}">
                <a16:creationId xmlns:a16="http://schemas.microsoft.com/office/drawing/2014/main" id="{8B8001C5-9E03-4057-9D9D-520C9BF2FD66}"/>
              </a:ext>
            </a:extLst>
          </p:cNvPr>
          <p:cNvSpPr>
            <a:spLocks noGrp="1" noChangeArrowheads="1"/>
          </p:cNvSpPr>
          <p:nvPr>
            <p:ph type="sldNum" idx="12"/>
          </p:nvPr>
        </p:nvSpPr>
        <p:spPr>
          <a:ln/>
        </p:spPr>
        <p:txBody>
          <a:bodyPr/>
          <a:lstStyle>
            <a:lvl1pPr>
              <a:defRPr/>
            </a:lvl1pPr>
          </a:lstStyle>
          <a:p>
            <a:pPr>
              <a:defRPr/>
            </a:pPr>
            <a:fld id="{36004B97-2C0B-47F9-A30F-E5A45D117982}" type="slidenum">
              <a:rPr lang="el-GR" altLang="el-GR"/>
              <a:pPr>
                <a:defRPr/>
              </a:pPr>
              <a:t>‹#›</a:t>
            </a:fld>
            <a:endParaRPr lang="el-GR" altLang="el-GR"/>
          </a:p>
        </p:txBody>
      </p:sp>
    </p:spTree>
    <p:extLst>
      <p:ext uri="{BB962C8B-B14F-4D97-AF65-F5344CB8AC3E}">
        <p14:creationId xmlns:p14="http://schemas.microsoft.com/office/powerpoint/2010/main" val="260470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4963"/>
            <a:ext cx="4037013" cy="452437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6613" y="1604963"/>
            <a:ext cx="4038600" cy="452437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2">
            <a:extLst>
              <a:ext uri="{FF2B5EF4-FFF2-40B4-BE49-F238E27FC236}">
                <a16:creationId xmlns:a16="http://schemas.microsoft.com/office/drawing/2014/main" id="{538483D2-760A-44E8-AB0D-3443652B381C}"/>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6" name="Rectangle 3">
            <a:extLst>
              <a:ext uri="{FF2B5EF4-FFF2-40B4-BE49-F238E27FC236}">
                <a16:creationId xmlns:a16="http://schemas.microsoft.com/office/drawing/2014/main" id="{FC395172-6C25-4B01-88D4-99C28A4037D2}"/>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7" name="Rectangle 4">
            <a:extLst>
              <a:ext uri="{FF2B5EF4-FFF2-40B4-BE49-F238E27FC236}">
                <a16:creationId xmlns:a16="http://schemas.microsoft.com/office/drawing/2014/main" id="{96A4881C-03E0-4BA1-BC0B-CDA88065AE09}"/>
              </a:ext>
            </a:extLst>
          </p:cNvPr>
          <p:cNvSpPr>
            <a:spLocks noGrp="1" noChangeArrowheads="1"/>
          </p:cNvSpPr>
          <p:nvPr>
            <p:ph type="sldNum" idx="12"/>
          </p:nvPr>
        </p:nvSpPr>
        <p:spPr>
          <a:ln/>
        </p:spPr>
        <p:txBody>
          <a:bodyPr/>
          <a:lstStyle>
            <a:lvl1pPr>
              <a:defRPr/>
            </a:lvl1pPr>
          </a:lstStyle>
          <a:p>
            <a:pPr>
              <a:defRPr/>
            </a:pPr>
            <a:fld id="{4AF9FB50-AC94-4A59-88AD-F79943EE6486}" type="slidenum">
              <a:rPr lang="el-GR" altLang="el-GR"/>
              <a:pPr>
                <a:defRPr/>
              </a:pPr>
              <a:t>‹#›</a:t>
            </a:fld>
            <a:endParaRPr lang="el-GR" altLang="el-GR"/>
          </a:p>
        </p:txBody>
      </p:sp>
    </p:spTree>
    <p:extLst>
      <p:ext uri="{BB962C8B-B14F-4D97-AF65-F5344CB8AC3E}">
        <p14:creationId xmlns:p14="http://schemas.microsoft.com/office/powerpoint/2010/main" val="3938551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2">
            <a:extLst>
              <a:ext uri="{FF2B5EF4-FFF2-40B4-BE49-F238E27FC236}">
                <a16:creationId xmlns:a16="http://schemas.microsoft.com/office/drawing/2014/main" id="{AB6F38C7-1A0F-4214-8BD3-579B1C3D4563}"/>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8" name="Rectangle 3">
            <a:extLst>
              <a:ext uri="{FF2B5EF4-FFF2-40B4-BE49-F238E27FC236}">
                <a16:creationId xmlns:a16="http://schemas.microsoft.com/office/drawing/2014/main" id="{E515BEDE-5999-407C-801C-A0FFD4D10A71}"/>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9" name="Rectangle 4">
            <a:extLst>
              <a:ext uri="{FF2B5EF4-FFF2-40B4-BE49-F238E27FC236}">
                <a16:creationId xmlns:a16="http://schemas.microsoft.com/office/drawing/2014/main" id="{A55FC6EC-390B-48F4-B402-53F3CB4E3EED}"/>
              </a:ext>
            </a:extLst>
          </p:cNvPr>
          <p:cNvSpPr>
            <a:spLocks noGrp="1" noChangeArrowheads="1"/>
          </p:cNvSpPr>
          <p:nvPr>
            <p:ph type="sldNum" idx="12"/>
          </p:nvPr>
        </p:nvSpPr>
        <p:spPr>
          <a:ln/>
        </p:spPr>
        <p:txBody>
          <a:bodyPr/>
          <a:lstStyle>
            <a:lvl1pPr>
              <a:defRPr/>
            </a:lvl1pPr>
          </a:lstStyle>
          <a:p>
            <a:pPr>
              <a:defRPr/>
            </a:pPr>
            <a:fld id="{88A6CAAD-F8C7-4B91-AF52-AB7F645DD9BF}" type="slidenum">
              <a:rPr lang="el-GR" altLang="el-GR"/>
              <a:pPr>
                <a:defRPr/>
              </a:pPr>
              <a:t>‹#›</a:t>
            </a:fld>
            <a:endParaRPr lang="el-GR" altLang="el-GR"/>
          </a:p>
        </p:txBody>
      </p:sp>
    </p:spTree>
    <p:extLst>
      <p:ext uri="{BB962C8B-B14F-4D97-AF65-F5344CB8AC3E}">
        <p14:creationId xmlns:p14="http://schemas.microsoft.com/office/powerpoint/2010/main" val="3712433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2">
            <a:extLst>
              <a:ext uri="{FF2B5EF4-FFF2-40B4-BE49-F238E27FC236}">
                <a16:creationId xmlns:a16="http://schemas.microsoft.com/office/drawing/2014/main" id="{A5472531-DFE9-4E45-B1E5-E52452E2EFA9}"/>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4" name="Rectangle 3">
            <a:extLst>
              <a:ext uri="{FF2B5EF4-FFF2-40B4-BE49-F238E27FC236}">
                <a16:creationId xmlns:a16="http://schemas.microsoft.com/office/drawing/2014/main" id="{9DBFF9DD-2CF7-45CC-AE2F-0B85EDB13823}"/>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5" name="Rectangle 4">
            <a:extLst>
              <a:ext uri="{FF2B5EF4-FFF2-40B4-BE49-F238E27FC236}">
                <a16:creationId xmlns:a16="http://schemas.microsoft.com/office/drawing/2014/main" id="{07EA9641-72CC-4D83-B014-C977DEC623ED}"/>
              </a:ext>
            </a:extLst>
          </p:cNvPr>
          <p:cNvSpPr>
            <a:spLocks noGrp="1" noChangeArrowheads="1"/>
          </p:cNvSpPr>
          <p:nvPr>
            <p:ph type="sldNum" idx="12"/>
          </p:nvPr>
        </p:nvSpPr>
        <p:spPr>
          <a:ln/>
        </p:spPr>
        <p:txBody>
          <a:bodyPr/>
          <a:lstStyle>
            <a:lvl1pPr>
              <a:defRPr/>
            </a:lvl1pPr>
          </a:lstStyle>
          <a:p>
            <a:pPr>
              <a:defRPr/>
            </a:pPr>
            <a:fld id="{8EC251D8-756E-4624-9C83-6CADCDE2416B}" type="slidenum">
              <a:rPr lang="el-GR" altLang="el-GR"/>
              <a:pPr>
                <a:defRPr/>
              </a:pPr>
              <a:t>‹#›</a:t>
            </a:fld>
            <a:endParaRPr lang="el-GR" altLang="el-GR"/>
          </a:p>
        </p:txBody>
      </p:sp>
    </p:spTree>
    <p:extLst>
      <p:ext uri="{BB962C8B-B14F-4D97-AF65-F5344CB8AC3E}">
        <p14:creationId xmlns:p14="http://schemas.microsoft.com/office/powerpoint/2010/main" val="4144550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439FD7D-01B0-4846-8195-1AC5344C7B89}"/>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3" name="Rectangle 3">
            <a:extLst>
              <a:ext uri="{FF2B5EF4-FFF2-40B4-BE49-F238E27FC236}">
                <a16:creationId xmlns:a16="http://schemas.microsoft.com/office/drawing/2014/main" id="{1231D48C-753B-48ED-9AE3-2624726C965B}"/>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4" name="Rectangle 4">
            <a:extLst>
              <a:ext uri="{FF2B5EF4-FFF2-40B4-BE49-F238E27FC236}">
                <a16:creationId xmlns:a16="http://schemas.microsoft.com/office/drawing/2014/main" id="{EFC8EE30-98C1-460A-A741-B0F3A639359E}"/>
              </a:ext>
            </a:extLst>
          </p:cNvPr>
          <p:cNvSpPr>
            <a:spLocks noGrp="1" noChangeArrowheads="1"/>
          </p:cNvSpPr>
          <p:nvPr>
            <p:ph type="sldNum" idx="12"/>
          </p:nvPr>
        </p:nvSpPr>
        <p:spPr>
          <a:ln/>
        </p:spPr>
        <p:txBody>
          <a:bodyPr/>
          <a:lstStyle>
            <a:lvl1pPr>
              <a:defRPr/>
            </a:lvl1pPr>
          </a:lstStyle>
          <a:p>
            <a:pPr>
              <a:defRPr/>
            </a:pPr>
            <a:fld id="{3ADF53D0-A6A0-4924-9D78-99B7E3D8A9A2}" type="slidenum">
              <a:rPr lang="el-GR" altLang="el-GR"/>
              <a:pPr>
                <a:defRPr/>
              </a:pPr>
              <a:t>‹#›</a:t>
            </a:fld>
            <a:endParaRPr lang="el-GR" altLang="el-GR"/>
          </a:p>
        </p:txBody>
      </p:sp>
    </p:spTree>
    <p:extLst>
      <p:ext uri="{BB962C8B-B14F-4D97-AF65-F5344CB8AC3E}">
        <p14:creationId xmlns:p14="http://schemas.microsoft.com/office/powerpoint/2010/main" val="1948702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Rectangle 2">
            <a:extLst>
              <a:ext uri="{FF2B5EF4-FFF2-40B4-BE49-F238E27FC236}">
                <a16:creationId xmlns:a16="http://schemas.microsoft.com/office/drawing/2014/main" id="{E8FB4F47-16C3-4F6A-AFBC-FA6F2C1DAFC5}"/>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6" name="Rectangle 3">
            <a:extLst>
              <a:ext uri="{FF2B5EF4-FFF2-40B4-BE49-F238E27FC236}">
                <a16:creationId xmlns:a16="http://schemas.microsoft.com/office/drawing/2014/main" id="{272635A1-ACDF-42B1-A4A1-D9F3604334EF}"/>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7" name="Rectangle 4">
            <a:extLst>
              <a:ext uri="{FF2B5EF4-FFF2-40B4-BE49-F238E27FC236}">
                <a16:creationId xmlns:a16="http://schemas.microsoft.com/office/drawing/2014/main" id="{4A53DE9F-5347-4DF8-9BDC-AE1D9DB5B63C}"/>
              </a:ext>
            </a:extLst>
          </p:cNvPr>
          <p:cNvSpPr>
            <a:spLocks noGrp="1" noChangeArrowheads="1"/>
          </p:cNvSpPr>
          <p:nvPr>
            <p:ph type="sldNum" idx="12"/>
          </p:nvPr>
        </p:nvSpPr>
        <p:spPr>
          <a:ln/>
        </p:spPr>
        <p:txBody>
          <a:bodyPr/>
          <a:lstStyle>
            <a:lvl1pPr>
              <a:defRPr/>
            </a:lvl1pPr>
          </a:lstStyle>
          <a:p>
            <a:pPr>
              <a:defRPr/>
            </a:pPr>
            <a:fld id="{A009D362-ABC2-4D36-89C0-C71235521B32}" type="slidenum">
              <a:rPr lang="el-GR" altLang="el-GR"/>
              <a:pPr>
                <a:defRPr/>
              </a:pPr>
              <a:t>‹#›</a:t>
            </a:fld>
            <a:endParaRPr lang="el-GR" altLang="el-GR"/>
          </a:p>
        </p:txBody>
      </p:sp>
    </p:spTree>
    <p:extLst>
      <p:ext uri="{BB962C8B-B14F-4D97-AF65-F5344CB8AC3E}">
        <p14:creationId xmlns:p14="http://schemas.microsoft.com/office/powerpoint/2010/main" val="123893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3">
            <a:extLst>
              <a:ext uri="{FF2B5EF4-FFF2-40B4-BE49-F238E27FC236}">
                <a16:creationId xmlns:a16="http://schemas.microsoft.com/office/drawing/2014/main" id="{E76BC7BF-303E-415D-8D9E-D7EBC0DA9CF6}"/>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5" name="Rectangle 4">
            <a:extLst>
              <a:ext uri="{FF2B5EF4-FFF2-40B4-BE49-F238E27FC236}">
                <a16:creationId xmlns:a16="http://schemas.microsoft.com/office/drawing/2014/main" id="{C223F6F9-A91A-4ED5-BEFD-4784C5439F2C}"/>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6" name="Rectangle 5">
            <a:extLst>
              <a:ext uri="{FF2B5EF4-FFF2-40B4-BE49-F238E27FC236}">
                <a16:creationId xmlns:a16="http://schemas.microsoft.com/office/drawing/2014/main" id="{02954A0F-0E78-4F6D-8F86-1ADD58E01ACD}"/>
              </a:ext>
            </a:extLst>
          </p:cNvPr>
          <p:cNvSpPr>
            <a:spLocks noGrp="1" noChangeArrowheads="1"/>
          </p:cNvSpPr>
          <p:nvPr>
            <p:ph type="sldNum" idx="12"/>
          </p:nvPr>
        </p:nvSpPr>
        <p:spPr>
          <a:ln/>
        </p:spPr>
        <p:txBody>
          <a:bodyPr/>
          <a:lstStyle>
            <a:lvl1pPr>
              <a:defRPr/>
            </a:lvl1pPr>
          </a:lstStyle>
          <a:p>
            <a:pPr>
              <a:defRPr/>
            </a:pPr>
            <a:fld id="{95DEEAEE-3C67-47DA-A81C-09C5A5A54C91}" type="slidenum">
              <a:rPr lang="el-GR" altLang="el-GR"/>
              <a:pPr>
                <a:defRPr/>
              </a:pPr>
              <a:t>‹#›</a:t>
            </a:fld>
            <a:endParaRPr lang="el-GR" altLang="el-GR"/>
          </a:p>
        </p:txBody>
      </p:sp>
    </p:spTree>
    <p:extLst>
      <p:ext uri="{BB962C8B-B14F-4D97-AF65-F5344CB8AC3E}">
        <p14:creationId xmlns:p14="http://schemas.microsoft.com/office/powerpoint/2010/main" val="2370791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Rectangle 2">
            <a:extLst>
              <a:ext uri="{FF2B5EF4-FFF2-40B4-BE49-F238E27FC236}">
                <a16:creationId xmlns:a16="http://schemas.microsoft.com/office/drawing/2014/main" id="{9AA7B5B3-DC71-46D8-A452-7569B600C8CB}"/>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6" name="Rectangle 3">
            <a:extLst>
              <a:ext uri="{FF2B5EF4-FFF2-40B4-BE49-F238E27FC236}">
                <a16:creationId xmlns:a16="http://schemas.microsoft.com/office/drawing/2014/main" id="{21139159-0135-467E-AB82-F5DF0E69080B}"/>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7" name="Rectangle 4">
            <a:extLst>
              <a:ext uri="{FF2B5EF4-FFF2-40B4-BE49-F238E27FC236}">
                <a16:creationId xmlns:a16="http://schemas.microsoft.com/office/drawing/2014/main" id="{D5229DD5-0E35-45F8-929A-2B70161C3370}"/>
              </a:ext>
            </a:extLst>
          </p:cNvPr>
          <p:cNvSpPr>
            <a:spLocks noGrp="1" noChangeArrowheads="1"/>
          </p:cNvSpPr>
          <p:nvPr>
            <p:ph type="sldNum" idx="12"/>
          </p:nvPr>
        </p:nvSpPr>
        <p:spPr>
          <a:ln/>
        </p:spPr>
        <p:txBody>
          <a:bodyPr/>
          <a:lstStyle>
            <a:lvl1pPr>
              <a:defRPr/>
            </a:lvl1pPr>
          </a:lstStyle>
          <a:p>
            <a:pPr>
              <a:defRPr/>
            </a:pPr>
            <a:fld id="{85F392AD-1149-4AF7-BC10-719624BAE298}" type="slidenum">
              <a:rPr lang="el-GR" altLang="el-GR"/>
              <a:pPr>
                <a:defRPr/>
              </a:pPr>
              <a:t>‹#›</a:t>
            </a:fld>
            <a:endParaRPr lang="el-GR" altLang="el-GR"/>
          </a:p>
        </p:txBody>
      </p:sp>
    </p:spTree>
    <p:extLst>
      <p:ext uri="{BB962C8B-B14F-4D97-AF65-F5344CB8AC3E}">
        <p14:creationId xmlns:p14="http://schemas.microsoft.com/office/powerpoint/2010/main" val="4236536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2">
            <a:extLst>
              <a:ext uri="{FF2B5EF4-FFF2-40B4-BE49-F238E27FC236}">
                <a16:creationId xmlns:a16="http://schemas.microsoft.com/office/drawing/2014/main" id="{1AC19AC7-C2EE-45F5-B86D-6DCF4F16F45F}"/>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5" name="Rectangle 3">
            <a:extLst>
              <a:ext uri="{FF2B5EF4-FFF2-40B4-BE49-F238E27FC236}">
                <a16:creationId xmlns:a16="http://schemas.microsoft.com/office/drawing/2014/main" id="{A3297E0E-D976-4251-A265-96B8DD4B0AA5}"/>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6" name="Rectangle 4">
            <a:extLst>
              <a:ext uri="{FF2B5EF4-FFF2-40B4-BE49-F238E27FC236}">
                <a16:creationId xmlns:a16="http://schemas.microsoft.com/office/drawing/2014/main" id="{AEBF2967-15B1-447D-977F-15026893C3AF}"/>
              </a:ext>
            </a:extLst>
          </p:cNvPr>
          <p:cNvSpPr>
            <a:spLocks noGrp="1" noChangeArrowheads="1"/>
          </p:cNvSpPr>
          <p:nvPr>
            <p:ph type="sldNum" idx="12"/>
          </p:nvPr>
        </p:nvSpPr>
        <p:spPr>
          <a:ln/>
        </p:spPr>
        <p:txBody>
          <a:bodyPr/>
          <a:lstStyle>
            <a:lvl1pPr>
              <a:defRPr/>
            </a:lvl1pPr>
          </a:lstStyle>
          <a:p>
            <a:pPr>
              <a:defRPr/>
            </a:pPr>
            <a:fld id="{6DA1DC38-9548-4986-BA40-63B1DA221994}" type="slidenum">
              <a:rPr lang="el-GR" altLang="el-GR"/>
              <a:pPr>
                <a:defRPr/>
              </a:pPr>
              <a:t>‹#›</a:t>
            </a:fld>
            <a:endParaRPr lang="el-GR" altLang="el-GR"/>
          </a:p>
        </p:txBody>
      </p:sp>
    </p:spTree>
    <p:extLst>
      <p:ext uri="{BB962C8B-B14F-4D97-AF65-F5344CB8AC3E}">
        <p14:creationId xmlns:p14="http://schemas.microsoft.com/office/powerpoint/2010/main" val="1382970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1604963"/>
            <a:ext cx="2055813" cy="452437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1604963"/>
            <a:ext cx="6019800" cy="452437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2">
            <a:extLst>
              <a:ext uri="{FF2B5EF4-FFF2-40B4-BE49-F238E27FC236}">
                <a16:creationId xmlns:a16="http://schemas.microsoft.com/office/drawing/2014/main" id="{8FA85474-23B6-4E04-BD35-72B27B55C0CF}"/>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5" name="Rectangle 3">
            <a:extLst>
              <a:ext uri="{FF2B5EF4-FFF2-40B4-BE49-F238E27FC236}">
                <a16:creationId xmlns:a16="http://schemas.microsoft.com/office/drawing/2014/main" id="{18DB301B-C02F-49E5-8B5D-C149B39F6246}"/>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6" name="Rectangle 4">
            <a:extLst>
              <a:ext uri="{FF2B5EF4-FFF2-40B4-BE49-F238E27FC236}">
                <a16:creationId xmlns:a16="http://schemas.microsoft.com/office/drawing/2014/main" id="{E2CBD723-362F-40EF-B4B6-ECE704D465D7}"/>
              </a:ext>
            </a:extLst>
          </p:cNvPr>
          <p:cNvSpPr>
            <a:spLocks noGrp="1" noChangeArrowheads="1"/>
          </p:cNvSpPr>
          <p:nvPr>
            <p:ph type="sldNum" idx="12"/>
          </p:nvPr>
        </p:nvSpPr>
        <p:spPr>
          <a:ln/>
        </p:spPr>
        <p:txBody>
          <a:bodyPr/>
          <a:lstStyle>
            <a:lvl1pPr>
              <a:defRPr/>
            </a:lvl1pPr>
          </a:lstStyle>
          <a:p>
            <a:pPr>
              <a:defRPr/>
            </a:pPr>
            <a:fld id="{D0D1E9EF-D3C1-4119-AA20-282ED9D1D317}" type="slidenum">
              <a:rPr lang="el-GR" altLang="el-GR"/>
              <a:pPr>
                <a:defRPr/>
              </a:pPr>
              <a:t>‹#›</a:t>
            </a:fld>
            <a:endParaRPr lang="el-GR" altLang="el-GR"/>
          </a:p>
        </p:txBody>
      </p:sp>
    </p:spTree>
    <p:extLst>
      <p:ext uri="{BB962C8B-B14F-4D97-AF65-F5344CB8AC3E}">
        <p14:creationId xmlns:p14="http://schemas.microsoft.com/office/powerpoint/2010/main" val="3585494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2701925" y="2087563"/>
            <a:ext cx="4799013" cy="1554162"/>
          </a:xfrm>
        </p:spPr>
        <p:txBody>
          <a:bodyPr/>
          <a:lstStyle/>
          <a:p>
            <a:r>
              <a:rPr lang="el-GR"/>
              <a:t>Στυλ κύριου τίτλου</a:t>
            </a:r>
          </a:p>
        </p:txBody>
      </p:sp>
      <p:sp>
        <p:nvSpPr>
          <p:cNvPr id="3" name="Rectangle 2">
            <a:extLst>
              <a:ext uri="{FF2B5EF4-FFF2-40B4-BE49-F238E27FC236}">
                <a16:creationId xmlns:a16="http://schemas.microsoft.com/office/drawing/2014/main" id="{4296CC64-CDC8-4A7F-AB28-34F687E2B5F5}"/>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4" name="Rectangle 3">
            <a:extLst>
              <a:ext uri="{FF2B5EF4-FFF2-40B4-BE49-F238E27FC236}">
                <a16:creationId xmlns:a16="http://schemas.microsoft.com/office/drawing/2014/main" id="{0ABFC63F-F4C4-45C5-9309-D583D9BD3479}"/>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5" name="Rectangle 4">
            <a:extLst>
              <a:ext uri="{FF2B5EF4-FFF2-40B4-BE49-F238E27FC236}">
                <a16:creationId xmlns:a16="http://schemas.microsoft.com/office/drawing/2014/main" id="{31EB550E-1799-4774-A69F-7BB5ED9B6A8F}"/>
              </a:ext>
            </a:extLst>
          </p:cNvPr>
          <p:cNvSpPr>
            <a:spLocks noGrp="1" noChangeArrowheads="1"/>
          </p:cNvSpPr>
          <p:nvPr>
            <p:ph type="sldNum" idx="12"/>
          </p:nvPr>
        </p:nvSpPr>
        <p:spPr>
          <a:ln/>
        </p:spPr>
        <p:txBody>
          <a:bodyPr/>
          <a:lstStyle>
            <a:lvl1pPr>
              <a:defRPr/>
            </a:lvl1pPr>
          </a:lstStyle>
          <a:p>
            <a:pPr>
              <a:defRPr/>
            </a:pPr>
            <a:fld id="{79F9D0B3-3621-4449-AC54-0AB7DD3E416E}" type="slidenum">
              <a:rPr lang="el-GR" altLang="el-GR"/>
              <a:pPr>
                <a:defRPr/>
              </a:pPr>
              <a:t>‹#›</a:t>
            </a:fld>
            <a:endParaRPr lang="el-GR" altLang="el-GR"/>
          </a:p>
        </p:txBody>
      </p:sp>
    </p:spTree>
    <p:extLst>
      <p:ext uri="{BB962C8B-B14F-4D97-AF65-F5344CB8AC3E}">
        <p14:creationId xmlns:p14="http://schemas.microsoft.com/office/powerpoint/2010/main" val="204926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a:t>Στυλ κύριου τίτλου</a:t>
            </a: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Επεξεργασία στυλ υποδείγματος κειμένου</a:t>
            </a:r>
          </a:p>
        </p:txBody>
      </p:sp>
      <p:sp>
        <p:nvSpPr>
          <p:cNvPr id="4" name="Rectangle 3">
            <a:extLst>
              <a:ext uri="{FF2B5EF4-FFF2-40B4-BE49-F238E27FC236}">
                <a16:creationId xmlns:a16="http://schemas.microsoft.com/office/drawing/2014/main" id="{9731C681-B6E3-4C03-9417-A4E72966BF8A}"/>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5" name="Rectangle 4">
            <a:extLst>
              <a:ext uri="{FF2B5EF4-FFF2-40B4-BE49-F238E27FC236}">
                <a16:creationId xmlns:a16="http://schemas.microsoft.com/office/drawing/2014/main" id="{FFE3AF59-03F9-4E73-9BF4-9B9946AC7B85}"/>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6" name="Rectangle 5">
            <a:extLst>
              <a:ext uri="{FF2B5EF4-FFF2-40B4-BE49-F238E27FC236}">
                <a16:creationId xmlns:a16="http://schemas.microsoft.com/office/drawing/2014/main" id="{A07945EF-30FA-49C7-AF42-FAFD6370DF8D}"/>
              </a:ext>
            </a:extLst>
          </p:cNvPr>
          <p:cNvSpPr>
            <a:spLocks noGrp="1" noChangeArrowheads="1"/>
          </p:cNvSpPr>
          <p:nvPr>
            <p:ph type="sldNum" idx="12"/>
          </p:nvPr>
        </p:nvSpPr>
        <p:spPr>
          <a:ln/>
        </p:spPr>
        <p:txBody>
          <a:bodyPr/>
          <a:lstStyle>
            <a:lvl1pPr>
              <a:defRPr/>
            </a:lvl1pPr>
          </a:lstStyle>
          <a:p>
            <a:pPr>
              <a:defRPr/>
            </a:pPr>
            <a:fld id="{FF4589CB-F784-46A1-808B-22373B2D9D00}" type="slidenum">
              <a:rPr lang="el-GR" altLang="el-GR"/>
              <a:pPr>
                <a:defRPr/>
              </a:pPr>
              <a:t>‹#›</a:t>
            </a:fld>
            <a:endParaRPr lang="el-GR" altLang="el-GR"/>
          </a:p>
        </p:txBody>
      </p:sp>
    </p:spTree>
    <p:extLst>
      <p:ext uri="{BB962C8B-B14F-4D97-AF65-F5344CB8AC3E}">
        <p14:creationId xmlns:p14="http://schemas.microsoft.com/office/powerpoint/2010/main" val="7346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2693988" y="1600200"/>
            <a:ext cx="3086100" cy="452437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5932488" y="1600200"/>
            <a:ext cx="3086100" cy="452437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3">
            <a:extLst>
              <a:ext uri="{FF2B5EF4-FFF2-40B4-BE49-F238E27FC236}">
                <a16:creationId xmlns:a16="http://schemas.microsoft.com/office/drawing/2014/main" id="{FB96BD3F-AC3E-44C2-8929-9DF9B93565E2}"/>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6" name="Rectangle 4">
            <a:extLst>
              <a:ext uri="{FF2B5EF4-FFF2-40B4-BE49-F238E27FC236}">
                <a16:creationId xmlns:a16="http://schemas.microsoft.com/office/drawing/2014/main" id="{EAEB87FC-D3FD-4DD5-B618-2D2FD6DE6A31}"/>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7" name="Rectangle 5">
            <a:extLst>
              <a:ext uri="{FF2B5EF4-FFF2-40B4-BE49-F238E27FC236}">
                <a16:creationId xmlns:a16="http://schemas.microsoft.com/office/drawing/2014/main" id="{D400724B-C0CF-4111-BE1F-67234D79C199}"/>
              </a:ext>
            </a:extLst>
          </p:cNvPr>
          <p:cNvSpPr>
            <a:spLocks noGrp="1" noChangeArrowheads="1"/>
          </p:cNvSpPr>
          <p:nvPr>
            <p:ph type="sldNum" idx="12"/>
          </p:nvPr>
        </p:nvSpPr>
        <p:spPr>
          <a:ln/>
        </p:spPr>
        <p:txBody>
          <a:bodyPr/>
          <a:lstStyle>
            <a:lvl1pPr>
              <a:defRPr/>
            </a:lvl1pPr>
          </a:lstStyle>
          <a:p>
            <a:pPr>
              <a:defRPr/>
            </a:pPr>
            <a:fld id="{248581C2-726B-41D2-9DCE-70973F54CD24}" type="slidenum">
              <a:rPr lang="el-GR" altLang="el-GR"/>
              <a:pPr>
                <a:defRPr/>
              </a:pPr>
              <a:t>‹#›</a:t>
            </a:fld>
            <a:endParaRPr lang="el-GR" altLang="el-GR"/>
          </a:p>
        </p:txBody>
      </p:sp>
    </p:spTree>
    <p:extLst>
      <p:ext uri="{BB962C8B-B14F-4D97-AF65-F5344CB8AC3E}">
        <p14:creationId xmlns:p14="http://schemas.microsoft.com/office/powerpoint/2010/main" val="47220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3">
            <a:extLst>
              <a:ext uri="{FF2B5EF4-FFF2-40B4-BE49-F238E27FC236}">
                <a16:creationId xmlns:a16="http://schemas.microsoft.com/office/drawing/2014/main" id="{ABB3D66A-8F7B-4B0B-AB3D-3A6DD9A9C0AA}"/>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8" name="Rectangle 4">
            <a:extLst>
              <a:ext uri="{FF2B5EF4-FFF2-40B4-BE49-F238E27FC236}">
                <a16:creationId xmlns:a16="http://schemas.microsoft.com/office/drawing/2014/main" id="{A9B69688-830E-46B1-A7F7-EE7FC4E440F1}"/>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9" name="Rectangle 5">
            <a:extLst>
              <a:ext uri="{FF2B5EF4-FFF2-40B4-BE49-F238E27FC236}">
                <a16:creationId xmlns:a16="http://schemas.microsoft.com/office/drawing/2014/main" id="{0A0FC822-75D5-4C5A-A0F5-E1B566E277AF}"/>
              </a:ext>
            </a:extLst>
          </p:cNvPr>
          <p:cNvSpPr>
            <a:spLocks noGrp="1" noChangeArrowheads="1"/>
          </p:cNvSpPr>
          <p:nvPr>
            <p:ph type="sldNum" idx="12"/>
          </p:nvPr>
        </p:nvSpPr>
        <p:spPr>
          <a:ln/>
        </p:spPr>
        <p:txBody>
          <a:bodyPr/>
          <a:lstStyle>
            <a:lvl1pPr>
              <a:defRPr/>
            </a:lvl1pPr>
          </a:lstStyle>
          <a:p>
            <a:pPr>
              <a:defRPr/>
            </a:pPr>
            <a:fld id="{8E15CC0E-725A-41BA-A0DB-A26EEF2D26EF}" type="slidenum">
              <a:rPr lang="el-GR" altLang="el-GR"/>
              <a:pPr>
                <a:defRPr/>
              </a:pPr>
              <a:t>‹#›</a:t>
            </a:fld>
            <a:endParaRPr lang="el-GR" altLang="el-GR"/>
          </a:p>
        </p:txBody>
      </p:sp>
    </p:spTree>
    <p:extLst>
      <p:ext uri="{BB962C8B-B14F-4D97-AF65-F5344CB8AC3E}">
        <p14:creationId xmlns:p14="http://schemas.microsoft.com/office/powerpoint/2010/main" val="83648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3">
            <a:extLst>
              <a:ext uri="{FF2B5EF4-FFF2-40B4-BE49-F238E27FC236}">
                <a16:creationId xmlns:a16="http://schemas.microsoft.com/office/drawing/2014/main" id="{D376E337-4318-45B6-BE1B-BC4F8F6BEDD5}"/>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4" name="Rectangle 4">
            <a:extLst>
              <a:ext uri="{FF2B5EF4-FFF2-40B4-BE49-F238E27FC236}">
                <a16:creationId xmlns:a16="http://schemas.microsoft.com/office/drawing/2014/main" id="{B54EE561-E390-4F84-B5D4-95C57FB1BE5A}"/>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5" name="Rectangle 5">
            <a:extLst>
              <a:ext uri="{FF2B5EF4-FFF2-40B4-BE49-F238E27FC236}">
                <a16:creationId xmlns:a16="http://schemas.microsoft.com/office/drawing/2014/main" id="{B16EFC45-3FC9-4481-93E5-4516372BAE54}"/>
              </a:ext>
            </a:extLst>
          </p:cNvPr>
          <p:cNvSpPr>
            <a:spLocks noGrp="1" noChangeArrowheads="1"/>
          </p:cNvSpPr>
          <p:nvPr>
            <p:ph type="sldNum" idx="12"/>
          </p:nvPr>
        </p:nvSpPr>
        <p:spPr>
          <a:ln/>
        </p:spPr>
        <p:txBody>
          <a:bodyPr/>
          <a:lstStyle>
            <a:lvl1pPr>
              <a:defRPr/>
            </a:lvl1pPr>
          </a:lstStyle>
          <a:p>
            <a:pPr>
              <a:defRPr/>
            </a:pPr>
            <a:fld id="{44E69148-A17F-4C58-83E5-44256DA04FF3}" type="slidenum">
              <a:rPr lang="el-GR" altLang="el-GR"/>
              <a:pPr>
                <a:defRPr/>
              </a:pPr>
              <a:t>‹#›</a:t>
            </a:fld>
            <a:endParaRPr lang="el-GR" altLang="el-GR"/>
          </a:p>
        </p:txBody>
      </p:sp>
    </p:spTree>
    <p:extLst>
      <p:ext uri="{BB962C8B-B14F-4D97-AF65-F5344CB8AC3E}">
        <p14:creationId xmlns:p14="http://schemas.microsoft.com/office/powerpoint/2010/main" val="228426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14333BE-D0EC-4650-BC63-D28B04B06A1C}"/>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3" name="Rectangle 4">
            <a:extLst>
              <a:ext uri="{FF2B5EF4-FFF2-40B4-BE49-F238E27FC236}">
                <a16:creationId xmlns:a16="http://schemas.microsoft.com/office/drawing/2014/main" id="{B515AEC4-B5AC-42DD-AB49-764E82AFD70F}"/>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4" name="Rectangle 5">
            <a:extLst>
              <a:ext uri="{FF2B5EF4-FFF2-40B4-BE49-F238E27FC236}">
                <a16:creationId xmlns:a16="http://schemas.microsoft.com/office/drawing/2014/main" id="{550B698F-782F-477F-A3A2-47A03AE04364}"/>
              </a:ext>
            </a:extLst>
          </p:cNvPr>
          <p:cNvSpPr>
            <a:spLocks noGrp="1" noChangeArrowheads="1"/>
          </p:cNvSpPr>
          <p:nvPr>
            <p:ph type="sldNum" idx="12"/>
          </p:nvPr>
        </p:nvSpPr>
        <p:spPr>
          <a:ln/>
        </p:spPr>
        <p:txBody>
          <a:bodyPr/>
          <a:lstStyle>
            <a:lvl1pPr>
              <a:defRPr/>
            </a:lvl1pPr>
          </a:lstStyle>
          <a:p>
            <a:pPr>
              <a:defRPr/>
            </a:pPr>
            <a:fld id="{1A3A67BF-6132-498E-B20B-698A943E6781}" type="slidenum">
              <a:rPr lang="el-GR" altLang="el-GR"/>
              <a:pPr>
                <a:defRPr/>
              </a:pPr>
              <a:t>‹#›</a:t>
            </a:fld>
            <a:endParaRPr lang="el-GR" altLang="el-GR"/>
          </a:p>
        </p:txBody>
      </p:sp>
    </p:spTree>
    <p:extLst>
      <p:ext uri="{BB962C8B-B14F-4D97-AF65-F5344CB8AC3E}">
        <p14:creationId xmlns:p14="http://schemas.microsoft.com/office/powerpoint/2010/main" val="198868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lstStyle>
            <a:lvl1pPr>
              <a:defRPr sz="3200"/>
            </a:lvl1pPr>
          </a:lstStyle>
          <a:p>
            <a:r>
              <a:rPr lang="el-GR"/>
              <a:t>Στυλ κύριου τίτλου</a:t>
            </a: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Rectangle 3">
            <a:extLst>
              <a:ext uri="{FF2B5EF4-FFF2-40B4-BE49-F238E27FC236}">
                <a16:creationId xmlns:a16="http://schemas.microsoft.com/office/drawing/2014/main" id="{F74108B4-960F-4445-BF74-844E8A233243}"/>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6" name="Rectangle 4">
            <a:extLst>
              <a:ext uri="{FF2B5EF4-FFF2-40B4-BE49-F238E27FC236}">
                <a16:creationId xmlns:a16="http://schemas.microsoft.com/office/drawing/2014/main" id="{82A5507E-3F9E-4F1A-B2BC-AE5486E7E0E5}"/>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7" name="Rectangle 5">
            <a:extLst>
              <a:ext uri="{FF2B5EF4-FFF2-40B4-BE49-F238E27FC236}">
                <a16:creationId xmlns:a16="http://schemas.microsoft.com/office/drawing/2014/main" id="{B788C3CC-BAA6-4800-9E33-96D36FA13E57}"/>
              </a:ext>
            </a:extLst>
          </p:cNvPr>
          <p:cNvSpPr>
            <a:spLocks noGrp="1" noChangeArrowheads="1"/>
          </p:cNvSpPr>
          <p:nvPr>
            <p:ph type="sldNum" idx="12"/>
          </p:nvPr>
        </p:nvSpPr>
        <p:spPr>
          <a:ln/>
        </p:spPr>
        <p:txBody>
          <a:bodyPr/>
          <a:lstStyle>
            <a:lvl1pPr>
              <a:defRPr/>
            </a:lvl1pPr>
          </a:lstStyle>
          <a:p>
            <a:pPr>
              <a:defRPr/>
            </a:pPr>
            <a:fld id="{23BEA073-E4FC-47B8-AB79-1311C42CA039}" type="slidenum">
              <a:rPr lang="el-GR" altLang="el-GR"/>
              <a:pPr>
                <a:defRPr/>
              </a:pPr>
              <a:t>‹#›</a:t>
            </a:fld>
            <a:endParaRPr lang="el-GR" altLang="el-GR"/>
          </a:p>
        </p:txBody>
      </p:sp>
    </p:spTree>
    <p:extLst>
      <p:ext uri="{BB962C8B-B14F-4D97-AF65-F5344CB8AC3E}">
        <p14:creationId xmlns:p14="http://schemas.microsoft.com/office/powerpoint/2010/main" val="106078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lstStyle>
            <a:lvl1pPr>
              <a:defRPr sz="3200"/>
            </a:lvl1pPr>
          </a:lstStyle>
          <a:p>
            <a:r>
              <a:rPr lang="el-GR"/>
              <a:t>Στυλ κύριου τίτλου</a:t>
            </a: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Rectangle 3">
            <a:extLst>
              <a:ext uri="{FF2B5EF4-FFF2-40B4-BE49-F238E27FC236}">
                <a16:creationId xmlns:a16="http://schemas.microsoft.com/office/drawing/2014/main" id="{BD23B7E9-6ECC-4245-8458-C58133A65D54}"/>
              </a:ext>
            </a:extLst>
          </p:cNvPr>
          <p:cNvSpPr>
            <a:spLocks noGrp="1" noChangeArrowheads="1"/>
          </p:cNvSpPr>
          <p:nvPr>
            <p:ph type="dt" idx="10"/>
          </p:nvPr>
        </p:nvSpPr>
        <p:spPr>
          <a:ln/>
        </p:spPr>
        <p:txBody>
          <a:bodyPr/>
          <a:lstStyle>
            <a:lvl1pPr>
              <a:defRPr/>
            </a:lvl1pPr>
          </a:lstStyle>
          <a:p>
            <a:pPr>
              <a:defRPr/>
            </a:pPr>
            <a:endParaRPr lang="el-GR" altLang="el-GR"/>
          </a:p>
        </p:txBody>
      </p:sp>
      <p:sp>
        <p:nvSpPr>
          <p:cNvPr id="6" name="Rectangle 4">
            <a:extLst>
              <a:ext uri="{FF2B5EF4-FFF2-40B4-BE49-F238E27FC236}">
                <a16:creationId xmlns:a16="http://schemas.microsoft.com/office/drawing/2014/main" id="{ABF7D61B-85EC-4A6F-909B-F2E2829A2E33}"/>
              </a:ext>
            </a:extLst>
          </p:cNvPr>
          <p:cNvSpPr>
            <a:spLocks noGrp="1" noChangeArrowheads="1"/>
          </p:cNvSpPr>
          <p:nvPr>
            <p:ph type="ftr" idx="11"/>
          </p:nvPr>
        </p:nvSpPr>
        <p:spPr>
          <a:ln/>
        </p:spPr>
        <p:txBody>
          <a:bodyPr/>
          <a:lstStyle>
            <a:lvl1pPr>
              <a:defRPr/>
            </a:lvl1pPr>
          </a:lstStyle>
          <a:p>
            <a:pPr>
              <a:defRPr/>
            </a:pPr>
            <a:r>
              <a:rPr lang="el-GR" altLang="el-GR"/>
              <a:t>Κ. Τσαγκαράκης</a:t>
            </a:r>
          </a:p>
        </p:txBody>
      </p:sp>
      <p:sp>
        <p:nvSpPr>
          <p:cNvPr id="7" name="Rectangle 5">
            <a:extLst>
              <a:ext uri="{FF2B5EF4-FFF2-40B4-BE49-F238E27FC236}">
                <a16:creationId xmlns:a16="http://schemas.microsoft.com/office/drawing/2014/main" id="{7FD4E35A-2D4E-4853-8BD6-22AD7AF325C9}"/>
              </a:ext>
            </a:extLst>
          </p:cNvPr>
          <p:cNvSpPr>
            <a:spLocks noGrp="1" noChangeArrowheads="1"/>
          </p:cNvSpPr>
          <p:nvPr>
            <p:ph type="sldNum" idx="12"/>
          </p:nvPr>
        </p:nvSpPr>
        <p:spPr>
          <a:ln/>
        </p:spPr>
        <p:txBody>
          <a:bodyPr/>
          <a:lstStyle>
            <a:lvl1pPr>
              <a:defRPr/>
            </a:lvl1pPr>
          </a:lstStyle>
          <a:p>
            <a:pPr>
              <a:defRPr/>
            </a:pPr>
            <a:fld id="{6C22C6E6-4B76-4194-BAC0-AE128B9D4A0F}" type="slidenum">
              <a:rPr lang="el-GR" altLang="el-GR"/>
              <a:pPr>
                <a:defRPr/>
              </a:pPr>
              <a:t>‹#›</a:t>
            </a:fld>
            <a:endParaRPr lang="el-GR" altLang="el-GR"/>
          </a:p>
        </p:txBody>
      </p:sp>
    </p:spTree>
    <p:extLst>
      <p:ext uri="{BB962C8B-B14F-4D97-AF65-F5344CB8AC3E}">
        <p14:creationId xmlns:p14="http://schemas.microsoft.com/office/powerpoint/2010/main" val="202248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EC52C9C-3078-4641-BF5C-787BB4610B34}"/>
              </a:ext>
            </a:extLst>
          </p:cNvPr>
          <p:cNvSpPr>
            <a:spLocks noGrp="1" noChangeArrowheads="1"/>
          </p:cNvSpPr>
          <p:nvPr>
            <p:ph type="title"/>
          </p:nvPr>
        </p:nvSpPr>
        <p:spPr bwMode="auto">
          <a:xfrm>
            <a:off x="2703513" y="-139700"/>
            <a:ext cx="6315075"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el-GR"/>
              <a:t>Κάντε κλικ εδώ για την επεξεργασία της μορφής του κειμένου του τίτλου</a:t>
            </a:r>
          </a:p>
        </p:txBody>
      </p:sp>
      <p:sp>
        <p:nvSpPr>
          <p:cNvPr id="1027" name="Rectangle 2">
            <a:extLst>
              <a:ext uri="{FF2B5EF4-FFF2-40B4-BE49-F238E27FC236}">
                <a16:creationId xmlns:a16="http://schemas.microsoft.com/office/drawing/2014/main" id="{B0E03A84-F701-4DA6-A1D3-9F8555B5D288}"/>
              </a:ext>
            </a:extLst>
          </p:cNvPr>
          <p:cNvSpPr>
            <a:spLocks noGrp="1" noChangeArrowheads="1"/>
          </p:cNvSpPr>
          <p:nvPr>
            <p:ph type="body" idx="1"/>
          </p:nvPr>
        </p:nvSpPr>
        <p:spPr bwMode="auto">
          <a:xfrm>
            <a:off x="2693988" y="1600200"/>
            <a:ext cx="632460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l-GR"/>
              <a:t>Κάντε κλικ εδώ για την επεξεργασία της μορφής των κειμένων διάρθρωσης</a:t>
            </a:r>
          </a:p>
          <a:p>
            <a:pPr lvl="1"/>
            <a:r>
              <a:rPr lang="en-GB" altLang="el-GR"/>
              <a:t>Δεύτερο επίπεδο διάρθρωσης</a:t>
            </a:r>
          </a:p>
          <a:p>
            <a:pPr lvl="2"/>
            <a:r>
              <a:rPr lang="en-GB" altLang="el-GR"/>
              <a:t>Τρίτο επίπεδο διάρθρωσης</a:t>
            </a:r>
          </a:p>
          <a:p>
            <a:pPr lvl="3"/>
            <a:r>
              <a:rPr lang="en-GB" altLang="el-GR"/>
              <a:t>Τέταρτο επίπεδο διάρθρωσης</a:t>
            </a:r>
          </a:p>
          <a:p>
            <a:pPr lvl="4"/>
            <a:r>
              <a:rPr lang="en-GB" altLang="el-GR"/>
              <a:t>Πέμπτο επίπεδο διάρθρωσης</a:t>
            </a:r>
          </a:p>
          <a:p>
            <a:pPr lvl="4"/>
            <a:r>
              <a:rPr lang="en-GB" altLang="el-GR"/>
              <a:t>Έκτο επίπεδο διάρθρωσης</a:t>
            </a:r>
          </a:p>
          <a:p>
            <a:pPr lvl="4"/>
            <a:r>
              <a:rPr lang="en-GB" altLang="el-GR"/>
              <a:t>Έβδομο επίπεδο διάρθρωσης</a:t>
            </a:r>
          </a:p>
          <a:p>
            <a:pPr lvl="4"/>
            <a:r>
              <a:rPr lang="en-GB" altLang="el-GR"/>
              <a:t>Όγδοο επίπεδο διάρθρωσης</a:t>
            </a:r>
          </a:p>
          <a:p>
            <a:pPr lvl="4"/>
            <a:r>
              <a:rPr lang="en-GB" altLang="el-GR"/>
              <a:t>Ένατο επίπεδο διάρθρωσης</a:t>
            </a:r>
          </a:p>
        </p:txBody>
      </p:sp>
      <p:sp>
        <p:nvSpPr>
          <p:cNvPr id="2" name="Rectangle 3">
            <a:extLst>
              <a:ext uri="{FF2B5EF4-FFF2-40B4-BE49-F238E27FC236}">
                <a16:creationId xmlns:a16="http://schemas.microsoft.com/office/drawing/2014/main" id="{FF1DC634-97DB-4E4C-9D3F-AE10FF5D412B}"/>
              </a:ext>
            </a:extLst>
          </p:cNvPr>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pPr>
              <a:defRPr/>
            </a:pPr>
            <a:endParaRPr lang="el-GR" altLang="el-GR"/>
          </a:p>
        </p:txBody>
      </p:sp>
      <p:sp>
        <p:nvSpPr>
          <p:cNvPr id="1028" name="Rectangle 4">
            <a:extLst>
              <a:ext uri="{FF2B5EF4-FFF2-40B4-BE49-F238E27FC236}">
                <a16:creationId xmlns:a16="http://schemas.microsoft.com/office/drawing/2014/main" id="{AA498D16-3805-4E18-AF58-AA5A281965FD}"/>
              </a:ext>
            </a:extLst>
          </p:cNvPr>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hangingPunct="1">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pPr>
              <a:defRPr/>
            </a:pPr>
            <a:r>
              <a:rPr lang="el-GR" altLang="el-GR"/>
              <a:t>Κ. Τσαγκαράκης</a:t>
            </a:r>
          </a:p>
        </p:txBody>
      </p:sp>
      <p:sp>
        <p:nvSpPr>
          <p:cNvPr id="1029" name="Rectangle 5">
            <a:extLst>
              <a:ext uri="{FF2B5EF4-FFF2-40B4-BE49-F238E27FC236}">
                <a16:creationId xmlns:a16="http://schemas.microsoft.com/office/drawing/2014/main" id="{52A12F68-626B-447C-B192-96CF9A725964}"/>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pPr>
              <a:defRPr/>
            </a:pPr>
            <a:fld id="{75C50272-C77A-492C-8F69-97EE07A83AE4}"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200" kern="1200">
          <a:solidFill>
            <a:srgbClr val="0099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200">
          <a:solidFill>
            <a:srgbClr val="0099FF"/>
          </a:solidFill>
          <a:latin typeface="Arial" panose="020B0604020202020204" pitchFamily="34" charset="0"/>
          <a:cs typeface="Arial" panose="020B0604020202020204" pitchFamily="34"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200">
          <a:solidFill>
            <a:srgbClr val="0099FF"/>
          </a:solidFill>
          <a:latin typeface="Arial" panose="020B0604020202020204" pitchFamily="34" charset="0"/>
          <a:cs typeface="Arial" panose="020B0604020202020204" pitchFamily="34"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200">
          <a:solidFill>
            <a:srgbClr val="0099FF"/>
          </a:solidFill>
          <a:latin typeface="Arial" panose="020B0604020202020204" pitchFamily="34" charset="0"/>
          <a:cs typeface="Arial" panose="020B0604020202020204" pitchFamily="34"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200">
          <a:solidFill>
            <a:srgbClr val="0099FF"/>
          </a:solidFill>
          <a:latin typeface="Arial" panose="020B060402020202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defRPr sz="3200">
          <a:solidFill>
            <a:srgbClr val="0099FF"/>
          </a:solidFill>
          <a:latin typeface="Arial" panose="020B060402020202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defRPr sz="3200">
          <a:solidFill>
            <a:srgbClr val="0099FF"/>
          </a:solidFill>
          <a:latin typeface="Arial" panose="020B060402020202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defRPr sz="3200">
          <a:solidFill>
            <a:srgbClr val="0099FF"/>
          </a:solidFill>
          <a:latin typeface="Arial" panose="020B060402020202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defRPr sz="3200">
          <a:solidFill>
            <a:srgbClr val="0099FF"/>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BE716122-F77B-48E4-9D3F-DEB5D3568997}"/>
              </a:ext>
            </a:extLst>
          </p:cNvPr>
          <p:cNvSpPr>
            <a:spLocks noGrp="1" noChangeArrowheads="1"/>
          </p:cNvSpPr>
          <p:nvPr>
            <p:ph type="title"/>
          </p:nvPr>
        </p:nvSpPr>
        <p:spPr bwMode="auto">
          <a:xfrm>
            <a:off x="2701925" y="2087563"/>
            <a:ext cx="4799013" cy="155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l-GR"/>
              <a:t>Κάντε κλικ εδώ για την επεξεργασία της μορφής του κειμένου του τίτλου</a:t>
            </a:r>
          </a:p>
        </p:txBody>
      </p:sp>
      <p:sp>
        <p:nvSpPr>
          <p:cNvPr id="2" name="Rectangle 2">
            <a:extLst>
              <a:ext uri="{FF2B5EF4-FFF2-40B4-BE49-F238E27FC236}">
                <a16:creationId xmlns:a16="http://schemas.microsoft.com/office/drawing/2014/main" id="{9076484D-8D59-4334-980E-8D96872DA50C}"/>
              </a:ext>
            </a:extLst>
          </p:cNvPr>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tabLst>
                <a:tab pos="723900" algn="l"/>
                <a:tab pos="1447800" algn="l"/>
              </a:tabLst>
              <a:defRPr sz="1400">
                <a:solidFill>
                  <a:srgbClr val="FFFFFF"/>
                </a:solidFill>
                <a:latin typeface="Times New Roman" panose="02020603050405020304" pitchFamily="18" charset="0"/>
              </a:defRPr>
            </a:lvl1pPr>
          </a:lstStyle>
          <a:p>
            <a:pPr>
              <a:defRPr/>
            </a:pPr>
            <a:endParaRPr lang="el-GR" altLang="el-GR"/>
          </a:p>
        </p:txBody>
      </p:sp>
      <p:sp>
        <p:nvSpPr>
          <p:cNvPr id="2051" name="Rectangle 3">
            <a:extLst>
              <a:ext uri="{FF2B5EF4-FFF2-40B4-BE49-F238E27FC236}">
                <a16:creationId xmlns:a16="http://schemas.microsoft.com/office/drawing/2014/main" id="{0D44299B-AE31-4A4C-9BC5-1C09FEDE7A36}"/>
              </a:ext>
            </a:extLst>
          </p:cNvPr>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FFFFFF"/>
                </a:solidFill>
                <a:latin typeface="Times New Roman" panose="02020603050405020304" pitchFamily="18" charset="0"/>
              </a:defRPr>
            </a:lvl1pPr>
          </a:lstStyle>
          <a:p>
            <a:pPr>
              <a:defRPr/>
            </a:pPr>
            <a:r>
              <a:rPr lang="el-GR" altLang="el-GR"/>
              <a:t>Κ. Τσαγκαράκης</a:t>
            </a:r>
          </a:p>
        </p:txBody>
      </p:sp>
      <p:sp>
        <p:nvSpPr>
          <p:cNvPr id="2052" name="Rectangle 4">
            <a:extLst>
              <a:ext uri="{FF2B5EF4-FFF2-40B4-BE49-F238E27FC236}">
                <a16:creationId xmlns:a16="http://schemas.microsoft.com/office/drawing/2014/main" id="{01B5D7D0-E30A-497F-AB93-587FE25FAC2C}"/>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Lst>
              <a:defRPr sz="1400">
                <a:solidFill>
                  <a:srgbClr val="FFFFFF"/>
                </a:solidFill>
                <a:latin typeface="Times New Roman" panose="02020603050405020304" pitchFamily="18" charset="0"/>
              </a:defRPr>
            </a:lvl1pPr>
          </a:lstStyle>
          <a:p>
            <a:pPr>
              <a:defRPr/>
            </a:pPr>
            <a:fld id="{5ABAE614-6627-4940-A24B-E245137BD75C}" type="slidenum">
              <a:rPr lang="el-GR" altLang="el-GR"/>
              <a:pPr>
                <a:defRPr/>
              </a:pPr>
              <a:t>‹#›</a:t>
            </a:fld>
            <a:endParaRPr lang="el-GR" altLang="el-GR"/>
          </a:p>
        </p:txBody>
      </p:sp>
      <p:sp>
        <p:nvSpPr>
          <p:cNvPr id="2054" name="Rectangle 5">
            <a:extLst>
              <a:ext uri="{FF2B5EF4-FFF2-40B4-BE49-F238E27FC236}">
                <a16:creationId xmlns:a16="http://schemas.microsoft.com/office/drawing/2014/main" id="{9CA24DB3-1FE2-4A85-80FB-A8BEC52A39F2}"/>
              </a:ext>
            </a:extLst>
          </p:cNvPr>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l-GR"/>
              <a:t>Κάντε κλικ εδώ για την επεξεργασία της μορφής των κειμένων διάρθρωσης</a:t>
            </a:r>
          </a:p>
          <a:p>
            <a:pPr lvl="1"/>
            <a:r>
              <a:rPr lang="en-GB" altLang="el-GR"/>
              <a:t>Δεύτερο επίπεδο διάρθρωσης</a:t>
            </a:r>
          </a:p>
          <a:p>
            <a:pPr lvl="2"/>
            <a:r>
              <a:rPr lang="en-GB" altLang="el-GR"/>
              <a:t>Τρίτο επίπεδο διάρθρωσης</a:t>
            </a:r>
          </a:p>
          <a:p>
            <a:pPr lvl="3"/>
            <a:r>
              <a:rPr lang="en-GB" altLang="el-GR"/>
              <a:t>Τέταρτο επίπεδο διάρθρωσης</a:t>
            </a:r>
          </a:p>
          <a:p>
            <a:pPr lvl="4"/>
            <a:r>
              <a:rPr lang="en-GB" altLang="el-GR"/>
              <a:t>Πέμπτο επίπεδο διάρθρωσης</a:t>
            </a:r>
          </a:p>
          <a:p>
            <a:pPr lvl="4"/>
            <a:r>
              <a:rPr lang="en-GB" altLang="el-GR"/>
              <a:t>Έκτο επίπεδο διάρθρωσης</a:t>
            </a:r>
          </a:p>
          <a:p>
            <a:pPr lvl="4"/>
            <a:r>
              <a:rPr lang="en-GB" altLang="el-GR"/>
              <a:t>Έβδομο επίπεδο διάρθρωσης</a:t>
            </a:r>
          </a:p>
          <a:p>
            <a:pPr lvl="4"/>
            <a:r>
              <a:rPr lang="en-GB" altLang="el-GR"/>
              <a:t>Όγδοο επίπεδο διάρθρωσης</a:t>
            </a:r>
          </a:p>
          <a:p>
            <a:pPr lvl="4"/>
            <a:r>
              <a:rPr lang="en-GB" altLang="el-GR"/>
              <a:t>Ένατο επίπεδο διάρθρωσης</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3200" kern="1200">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3200">
          <a:solidFill>
            <a:srgbClr val="FFFFFF"/>
          </a:solidFill>
          <a:latin typeface="Arial" panose="020B0604020202020204" pitchFamily="34" charset="0"/>
          <a:cs typeface="Arial" panose="020B0604020202020204" pitchFamily="34"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3200">
          <a:solidFill>
            <a:srgbClr val="FFFFFF"/>
          </a:solidFill>
          <a:latin typeface="Arial" panose="020B0604020202020204" pitchFamily="34" charset="0"/>
          <a:cs typeface="Arial" panose="020B0604020202020204" pitchFamily="34"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3200">
          <a:solidFill>
            <a:srgbClr val="FFFFFF"/>
          </a:solidFill>
          <a:latin typeface="Arial" panose="020B0604020202020204" pitchFamily="34" charset="0"/>
          <a:cs typeface="Arial" panose="020B0604020202020204" pitchFamily="34"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3200">
          <a:solidFill>
            <a:srgbClr val="FFFFFF"/>
          </a:solidFill>
          <a:latin typeface="Arial" panose="020B0604020202020204" pitchFamily="34" charset="0"/>
          <a:cs typeface="Arial" panose="020B0604020202020204" pitchFamily="34" charset="0"/>
        </a:defRPr>
      </a:lvl5pPr>
      <a:lvl6pPr marL="2514600" indent="-228600" algn="l" defTabSz="449263" rtl="0" fontAlgn="base">
        <a:spcBef>
          <a:spcPct val="0"/>
        </a:spcBef>
        <a:spcAft>
          <a:spcPct val="0"/>
        </a:spcAft>
        <a:buClr>
          <a:srgbClr val="000000"/>
        </a:buClr>
        <a:buSzPct val="100000"/>
        <a:buFont typeface="Times New Roman" panose="02020603050405020304" pitchFamily="18" charset="0"/>
        <a:defRPr sz="3200">
          <a:solidFill>
            <a:srgbClr val="FFFFFF"/>
          </a:solidFill>
          <a:latin typeface="Arial" panose="020B0604020202020204" pitchFamily="34" charset="0"/>
          <a:cs typeface="Arial" panose="020B0604020202020204" pitchFamily="34" charset="0"/>
        </a:defRPr>
      </a:lvl6pPr>
      <a:lvl7pPr marL="2971800" indent="-228600" algn="l" defTabSz="449263" rtl="0" fontAlgn="base">
        <a:spcBef>
          <a:spcPct val="0"/>
        </a:spcBef>
        <a:spcAft>
          <a:spcPct val="0"/>
        </a:spcAft>
        <a:buClr>
          <a:srgbClr val="000000"/>
        </a:buClr>
        <a:buSzPct val="100000"/>
        <a:buFont typeface="Times New Roman" panose="02020603050405020304" pitchFamily="18" charset="0"/>
        <a:defRPr sz="3200">
          <a:solidFill>
            <a:srgbClr val="FFFFFF"/>
          </a:solidFill>
          <a:latin typeface="Arial" panose="020B0604020202020204" pitchFamily="34" charset="0"/>
          <a:cs typeface="Arial" panose="020B0604020202020204" pitchFamily="34" charset="0"/>
        </a:defRPr>
      </a:lvl7pPr>
      <a:lvl8pPr marL="3429000" indent="-228600" algn="l" defTabSz="449263" rtl="0" fontAlgn="base">
        <a:spcBef>
          <a:spcPct val="0"/>
        </a:spcBef>
        <a:spcAft>
          <a:spcPct val="0"/>
        </a:spcAft>
        <a:buClr>
          <a:srgbClr val="000000"/>
        </a:buClr>
        <a:buSzPct val="100000"/>
        <a:buFont typeface="Times New Roman" panose="02020603050405020304" pitchFamily="18" charset="0"/>
        <a:defRPr sz="3200">
          <a:solidFill>
            <a:srgbClr val="FFFFFF"/>
          </a:solidFill>
          <a:latin typeface="Arial" panose="020B0604020202020204" pitchFamily="34" charset="0"/>
          <a:cs typeface="Arial" panose="020B0604020202020204" pitchFamily="34" charset="0"/>
        </a:defRPr>
      </a:lvl8pPr>
      <a:lvl9pPr marL="3886200" indent="-228600" algn="l" defTabSz="449263" rtl="0" fontAlgn="base">
        <a:spcBef>
          <a:spcPct val="0"/>
        </a:spcBef>
        <a:spcAft>
          <a:spcPct val="0"/>
        </a:spcAft>
        <a:buClr>
          <a:srgbClr val="000000"/>
        </a:buClr>
        <a:buSzPct val="100000"/>
        <a:buFont typeface="Times New Roman" panose="02020603050405020304" pitchFamily="18" charset="0"/>
        <a:defRPr sz="3200">
          <a:solidFill>
            <a:srgbClr val="FFFFFF"/>
          </a:solidFill>
          <a:latin typeface="Arial" panose="020B0604020202020204" pitchFamily="34" charset="0"/>
          <a:cs typeface="Arial" panose="020B0604020202020204" pitchFamily="34" charset="0"/>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FD7A5CC-95A9-40C0-A921-DF32CFAA955C}"/>
              </a:ext>
            </a:extLst>
          </p:cNvPr>
          <p:cNvSpPr>
            <a:spLocks noChangeArrowheads="1"/>
          </p:cNvSpPr>
          <p:nvPr/>
        </p:nvSpPr>
        <p:spPr bwMode="auto">
          <a:xfrm>
            <a:off x="958850" y="2133600"/>
            <a:ext cx="7345363" cy="2332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Arial" panose="020B0604020202020204" pitchFamily="34" charset="0"/>
                <a:cs typeface="Arial" panose="020B0604020202020204" pitchFamily="34" charset="0"/>
              </a:defRPr>
            </a:lvl9pPr>
          </a:lstStyle>
          <a:p>
            <a:pPr algn="ctr" eaLnBrk="1" hangingPunct="1">
              <a:buClr>
                <a:srgbClr val="000000"/>
              </a:buClr>
              <a:buSzPct val="100000"/>
              <a:buFont typeface="Times New Roman" panose="02020603050405020304" pitchFamily="18" charset="0"/>
              <a:buNone/>
              <a:defRPr/>
            </a:pPr>
            <a:r>
              <a:rPr lang="en-GB" altLang="el-GR" sz="4400">
                <a:effectLst>
                  <a:outerShdw blurRad="38100" dist="38100" dir="2700000" algn="tl">
                    <a:srgbClr val="C0C0C0"/>
                  </a:outerShdw>
                </a:effectLst>
              </a:rPr>
              <a:t>ΟΡΓΑΝΩΣΗ &amp; ΛΕΙΤΟΥΡΓΙΑ ΤΟΥΡΙΣΤΙΚΟΥ ΓΡΑΦΕΙΟΥ</a:t>
            </a:r>
          </a:p>
        </p:txBody>
      </p:sp>
      <p:sp>
        <p:nvSpPr>
          <p:cNvPr id="4099" name="Rectangle 3">
            <a:extLst>
              <a:ext uri="{FF2B5EF4-FFF2-40B4-BE49-F238E27FC236}">
                <a16:creationId xmlns:a16="http://schemas.microsoft.com/office/drawing/2014/main" id="{18CEECAD-58C3-4146-911D-A20C6C948985}"/>
              </a:ext>
            </a:extLst>
          </p:cNvPr>
          <p:cNvSpPr>
            <a:spLocks noGrp="1" noChangeArrowheads="1"/>
          </p:cNvSpPr>
          <p:nvPr>
            <p:ph type="subTitle"/>
          </p:nvPr>
        </p:nvSpPr>
        <p:spPr>
          <a:xfrm>
            <a:off x="2819400" y="5102225"/>
            <a:ext cx="2971800" cy="1755775"/>
          </a:xfrm>
        </p:spPr>
        <p:txBody>
          <a:bodyPr anchor="t"/>
          <a:lstStyle/>
          <a:p>
            <a:pPr algn="ctr" eaLnBrk="1" hangingPunct="1">
              <a:spcBef>
                <a:spcPts val="500"/>
              </a:spcBef>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GB" altLang="el-GR" sz="2000"/>
              <a:t>Κ. Τσαγκαράκης</a:t>
            </a:r>
          </a:p>
        </p:txBody>
      </p:sp>
      <p:sp>
        <p:nvSpPr>
          <p:cNvPr id="6" name="Text Box 3">
            <a:extLst>
              <a:ext uri="{FF2B5EF4-FFF2-40B4-BE49-F238E27FC236}">
                <a16:creationId xmlns:a16="http://schemas.microsoft.com/office/drawing/2014/main" id="{2ACC5B07-2711-4A08-B06C-3F07A93E7344}"/>
              </a:ext>
            </a:extLst>
          </p:cNvPr>
          <p:cNvSpPr txBox="1">
            <a:spLocks noChangeArrowheads="1"/>
          </p:cNvSpPr>
          <p:nvPr/>
        </p:nvSpPr>
        <p:spPr bwMode="auto">
          <a:xfrm>
            <a:off x="1517650" y="295275"/>
            <a:ext cx="63373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lr>
                <a:schemeClr val="tx1"/>
              </a:buClr>
              <a:buSzPct val="100000"/>
              <a:buChar char="•"/>
              <a:defRPr sz="2400">
                <a:solidFill>
                  <a:schemeClr val="tx1"/>
                </a:solidFill>
                <a:latin typeface="Arial" panose="020B0604020202020204" pitchFamily="34" charset="0"/>
              </a:defRPr>
            </a:lvl1pPr>
            <a:lvl2pPr indent="-285750">
              <a:spcBef>
                <a:spcPct val="20000"/>
              </a:spcBef>
              <a:buClr>
                <a:schemeClr val="tx1"/>
              </a:buClr>
              <a:buSzPct val="100000"/>
              <a:buChar char="–"/>
              <a:defRPr sz="2000">
                <a:solidFill>
                  <a:schemeClr val="tx1"/>
                </a:solidFill>
                <a:latin typeface="Arial" panose="020B0604020202020204" pitchFamily="34" charset="0"/>
              </a:defRPr>
            </a:lvl2pPr>
            <a:lvl3pPr indent="-228600">
              <a:spcBef>
                <a:spcPct val="20000"/>
              </a:spcBef>
              <a:buClr>
                <a:schemeClr val="tx1"/>
              </a:buClr>
              <a:buSzPct val="100000"/>
              <a:buChar char="•"/>
              <a:defRPr sz="2000">
                <a:solidFill>
                  <a:schemeClr val="tx1"/>
                </a:solidFill>
                <a:latin typeface="Arial" panose="020B0604020202020204" pitchFamily="34" charset="0"/>
              </a:defRPr>
            </a:lvl3pPr>
            <a:lvl4pPr indent="-228600">
              <a:spcBef>
                <a:spcPct val="20000"/>
              </a:spcBef>
              <a:buClr>
                <a:schemeClr val="tx1"/>
              </a:buClr>
              <a:buSzPct val="100000"/>
              <a:buChar char="–"/>
              <a:defRPr sz="2000">
                <a:solidFill>
                  <a:schemeClr val="tx1"/>
                </a:solidFill>
                <a:latin typeface="Arial" panose="020B0604020202020204" pitchFamily="34" charset="0"/>
              </a:defRPr>
            </a:lvl4pPr>
            <a:lvl5pPr indent="-228600">
              <a:spcBef>
                <a:spcPct val="20000"/>
              </a:spcBef>
              <a:buClr>
                <a:schemeClr val="tx1"/>
              </a:buClr>
              <a:buSzPct val="100000"/>
              <a:buChar char="»"/>
              <a:defRPr sz="2000">
                <a:solidFill>
                  <a:schemeClr val="tx1"/>
                </a:solidFill>
                <a:latin typeface="Arial" panose="020B0604020202020204" pitchFamily="34" charset="0"/>
              </a:defRPr>
            </a:lvl5pPr>
            <a:lvl6pPr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6pPr>
            <a:lvl7pPr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7pPr>
            <a:lvl8pPr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8pPr>
            <a:lvl9pPr indent="-228600"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ts val="1125"/>
              </a:spcBef>
              <a:spcAft>
                <a:spcPts val="0"/>
              </a:spcAft>
              <a:buClrTx/>
              <a:buSzTx/>
              <a:buFontTx/>
              <a:buNone/>
              <a:tabLst/>
              <a:defRPr/>
            </a:pPr>
            <a:r>
              <a:rPr kumimoji="0" lang="el-GR" altLang="el-GR" sz="1800" b="0" i="0" u="none" strike="noStrike" kern="0" cap="none" spc="0" normalizeH="0" baseline="0" noProof="0" dirty="0">
                <a:ln>
                  <a:noFill/>
                </a:ln>
                <a:solidFill>
                  <a:srgbClr val="FFFFFF"/>
                </a:solidFill>
                <a:effectLst/>
                <a:uLnTx/>
                <a:uFillTx/>
                <a:latin typeface="Arial" panose="020B0604020202020204" pitchFamily="34" charset="0"/>
              </a:rPr>
              <a:t>Τμήμα: Στέλεχος Διοίκησης και Οργάνωσης στον Τομέα του Τουρισμού (ΣΔΟΤ)</a:t>
            </a:r>
            <a:endParaRPr kumimoji="0" lang="en-US" altLang="el-GR" sz="1800" b="0" i="0" u="none" strike="noStrike" kern="0" cap="none" spc="0" normalizeH="0" baseline="0" noProof="0" dirty="0">
              <a:ln>
                <a:noFill/>
              </a:ln>
              <a:solidFill>
                <a:srgbClr val="FFFFFF"/>
              </a:solidFill>
              <a:effectLst/>
              <a:uLnTx/>
              <a:uFillTx/>
              <a:latin typeface="Arial" panose="020B0604020202020204" pitchFamily="34" charset="0"/>
            </a:endParaRPr>
          </a:p>
          <a:p>
            <a:pPr marL="0" marR="0" lvl="0" indent="0" algn="ctr" defTabSz="914400" eaLnBrk="1" fontAlgn="auto" latinLnBrk="0" hangingPunct="1">
              <a:lnSpc>
                <a:spcPct val="100000"/>
              </a:lnSpc>
              <a:spcBef>
                <a:spcPts val="1125"/>
              </a:spcBef>
              <a:spcAft>
                <a:spcPts val="0"/>
              </a:spcAft>
              <a:buClrTx/>
              <a:buSzTx/>
              <a:buFontTx/>
              <a:buNone/>
              <a:tabLst/>
              <a:defRPr/>
            </a:pPr>
            <a:r>
              <a:rPr kumimoji="0" lang="el-GR" altLang="el-GR" sz="1800" b="0" i="0" u="none" strike="noStrike" kern="0" cap="none" spc="0" normalizeH="0" baseline="0" noProof="0" dirty="0">
                <a:ln>
                  <a:noFill/>
                </a:ln>
                <a:solidFill>
                  <a:srgbClr val="FFFFFF"/>
                </a:solidFill>
                <a:effectLst/>
                <a:uLnTx/>
                <a:uFillTx/>
                <a:latin typeface="Arial" panose="020B0604020202020204" pitchFamily="34" charset="0"/>
              </a:rPr>
              <a:t>΄Εξάμηνο: Ά</a:t>
            </a:r>
            <a:endParaRPr kumimoji="0" lang="en-US" altLang="el-GR" sz="1800" b="0" i="0" u="none" strike="noStrike" kern="0" cap="none" spc="0" normalizeH="0" baseline="0" noProof="0" dirty="0">
              <a:ln>
                <a:noFill/>
              </a:ln>
              <a:solidFill>
                <a:srgbClr val="FFFFFF"/>
              </a:solidFill>
              <a:effectLst/>
              <a:uLnTx/>
              <a:uFillTx/>
              <a:latin typeface="Arial" panose="020B0604020202020204" pitchFamily="34" charset="0"/>
            </a:endParaRPr>
          </a:p>
        </p:txBody>
      </p:sp>
      <p:sp>
        <p:nvSpPr>
          <p:cNvPr id="3" name="Θέση υποσέλιδου 2">
            <a:extLst>
              <a:ext uri="{FF2B5EF4-FFF2-40B4-BE49-F238E27FC236}">
                <a16:creationId xmlns:a16="http://schemas.microsoft.com/office/drawing/2014/main" id="{774A18B9-C282-4CB6-B9B2-8460AEFE57F6}"/>
              </a:ext>
            </a:extLst>
          </p:cNvPr>
          <p:cNvSpPr>
            <a:spLocks noGrp="1"/>
          </p:cNvSpPr>
          <p:nvPr>
            <p:ph type="ftr" idx="11"/>
          </p:nvPr>
        </p:nvSpPr>
        <p:spPr/>
        <p:txBody>
          <a:bodyPr/>
          <a:lstStyle/>
          <a:p>
            <a:pPr>
              <a:defRPr/>
            </a:pPr>
            <a:r>
              <a:rPr lang="el-GR" altLang="el-GR"/>
              <a:t>Κ. Τσαγκαράκης</a:t>
            </a:r>
          </a:p>
        </p:txBody>
      </p:sp>
      <p:sp>
        <p:nvSpPr>
          <p:cNvPr id="4" name="Θέση αριθμού διαφάνειας 3">
            <a:extLst>
              <a:ext uri="{FF2B5EF4-FFF2-40B4-BE49-F238E27FC236}">
                <a16:creationId xmlns:a16="http://schemas.microsoft.com/office/drawing/2014/main" id="{D0ACB3D4-3975-45D8-832B-1CFD7394BF83}"/>
              </a:ext>
            </a:extLst>
          </p:cNvPr>
          <p:cNvSpPr>
            <a:spLocks noGrp="1"/>
          </p:cNvSpPr>
          <p:nvPr>
            <p:ph type="sldNum" idx="12"/>
          </p:nvPr>
        </p:nvSpPr>
        <p:spPr/>
        <p:txBody>
          <a:bodyPr/>
          <a:lstStyle/>
          <a:p>
            <a:pPr>
              <a:defRPr/>
            </a:pPr>
            <a:fld id="{79F9D0B3-3621-4449-AC54-0AB7DD3E416E}" type="slidenum">
              <a:rPr lang="el-GR" altLang="el-GR" smtClean="0"/>
              <a:pPr>
                <a:defRPr/>
              </a:pPr>
              <a:t>1</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DF642BC9-4608-43C9-88D6-8E8423AF1DF9}"/>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t>Είδη Τουριστικών Πακέτων</a:t>
            </a:r>
            <a:r>
              <a:rPr lang="en-US" altLang="el-GR" dirty="0"/>
              <a:t>: Fly &amp; Drive</a:t>
            </a:r>
            <a:r>
              <a:rPr lang="el-GR" altLang="el-GR" dirty="0"/>
              <a:t> (1/2)</a:t>
            </a:r>
          </a:p>
        </p:txBody>
      </p:sp>
      <p:sp>
        <p:nvSpPr>
          <p:cNvPr id="18435" name="Rectangle 2">
            <a:extLst>
              <a:ext uri="{FF2B5EF4-FFF2-40B4-BE49-F238E27FC236}">
                <a16:creationId xmlns:a16="http://schemas.microsoft.com/office/drawing/2014/main" id="{0E2E9DEA-528A-43BA-A1D7-78E9AD392CD8}"/>
              </a:ext>
            </a:extLst>
          </p:cNvPr>
          <p:cNvSpPr>
            <a:spLocks noGrp="1" noChangeArrowheads="1"/>
          </p:cNvSpPr>
          <p:nvPr>
            <p:ph type="body" idx="4294967295"/>
          </p:nvPr>
        </p:nvSpPr>
        <p:spPr>
          <a:xfrm>
            <a:off x="2693988" y="1600200"/>
            <a:ext cx="6326187" cy="5257800"/>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Απευθύνεται</a:t>
            </a:r>
            <a:r>
              <a:rPr lang="en-US" altLang="el-GR"/>
              <a:t> </a:t>
            </a:r>
            <a:r>
              <a:rPr lang="el-GR" altLang="el-GR"/>
              <a:t>στους ταξιδιώτες που προτιμούν να συνδυάσουν την αεροπορική με την οδική μεταφορά. Περιλαμβάνει αεροπορική μετακίνηση από τον τόπο προέλευσης προς τον τόπο προορισμού, μετά χρήση οδικού μέσου (συνήθως ενοικιασμένου αυτοκινήτου) και μετά επιστροφή με αεροπορικό μέσο. Το αυτοκίνητο συνήθως παραδίδεται στο ξενοδοχείο και ο πελάτης μεταφέρεται με πούλμαν του γραφείου. </a:t>
            </a:r>
          </a:p>
        </p:txBody>
      </p:sp>
      <p:sp>
        <p:nvSpPr>
          <p:cNvPr id="2" name="Θέση υποσέλιδου 1">
            <a:extLst>
              <a:ext uri="{FF2B5EF4-FFF2-40B4-BE49-F238E27FC236}">
                <a16:creationId xmlns:a16="http://schemas.microsoft.com/office/drawing/2014/main" id="{4EB71824-90E3-44E9-8339-CE4E1D6ADF3F}"/>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3152CCCB-5931-4220-A919-D0AA4EFFBD80}"/>
              </a:ext>
            </a:extLst>
          </p:cNvPr>
          <p:cNvSpPr>
            <a:spLocks noGrp="1"/>
          </p:cNvSpPr>
          <p:nvPr>
            <p:ph type="sldNum" idx="12"/>
          </p:nvPr>
        </p:nvSpPr>
        <p:spPr/>
        <p:txBody>
          <a:bodyPr/>
          <a:lstStyle/>
          <a:p>
            <a:pPr>
              <a:defRPr/>
            </a:pPr>
            <a:fld id="{95DEEAEE-3C67-47DA-A81C-09C5A5A54C91}" type="slidenum">
              <a:rPr lang="el-GR" altLang="el-GR" smtClean="0"/>
              <a:pPr>
                <a:defRPr/>
              </a:pPr>
              <a:t>10</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DF642BC9-4608-43C9-88D6-8E8423AF1DF9}"/>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t>Είδη Τουριστικών Πακέτων</a:t>
            </a:r>
            <a:r>
              <a:rPr lang="en-US" altLang="el-GR" dirty="0"/>
              <a:t>: Fly &amp; Drive</a:t>
            </a:r>
            <a:r>
              <a:rPr lang="el-GR" altLang="el-GR" dirty="0"/>
              <a:t> (1/2)</a:t>
            </a:r>
          </a:p>
        </p:txBody>
      </p:sp>
      <p:sp>
        <p:nvSpPr>
          <p:cNvPr id="2" name="Θέση υποσέλιδου 1">
            <a:extLst>
              <a:ext uri="{FF2B5EF4-FFF2-40B4-BE49-F238E27FC236}">
                <a16:creationId xmlns:a16="http://schemas.microsoft.com/office/drawing/2014/main" id="{4EB71824-90E3-44E9-8339-CE4E1D6ADF3F}"/>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3152CCCB-5931-4220-A919-D0AA4EFFBD80}"/>
              </a:ext>
            </a:extLst>
          </p:cNvPr>
          <p:cNvSpPr>
            <a:spLocks noGrp="1"/>
          </p:cNvSpPr>
          <p:nvPr>
            <p:ph type="sldNum" idx="12"/>
          </p:nvPr>
        </p:nvSpPr>
        <p:spPr/>
        <p:txBody>
          <a:bodyPr/>
          <a:lstStyle/>
          <a:p>
            <a:pPr>
              <a:defRPr/>
            </a:pPr>
            <a:fld id="{95DEEAEE-3C67-47DA-A81C-09C5A5A54C91}" type="slidenum">
              <a:rPr lang="el-GR" altLang="el-GR" smtClean="0"/>
              <a:pPr>
                <a:defRPr/>
              </a:pPr>
              <a:t>11</a:t>
            </a:fld>
            <a:endParaRPr lang="el-GR" altLang="el-GR"/>
          </a:p>
        </p:txBody>
      </p:sp>
      <p:pic>
        <p:nvPicPr>
          <p:cNvPr id="1026" name="Picture 2" descr="Αποτέλεσμα εικόνας για Fly &amp; Drive">
            <a:extLst>
              <a:ext uri="{FF2B5EF4-FFF2-40B4-BE49-F238E27FC236}">
                <a16:creationId xmlns:a16="http://schemas.microsoft.com/office/drawing/2014/main" id="{DD34A9FD-0ADD-4314-9D1A-D26C23F4E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1183442"/>
            <a:ext cx="4017963" cy="53572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Αποτέλεσμα εικόνας για Fly &amp; Drive">
            <a:extLst>
              <a:ext uri="{FF2B5EF4-FFF2-40B4-BE49-F238E27FC236}">
                <a16:creationId xmlns:a16="http://schemas.microsoft.com/office/drawing/2014/main" id="{F0561AD3-259B-4642-88C4-C2E016892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747479"/>
            <a:ext cx="4155818" cy="2038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356970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A27D904B-1182-480F-833A-9B245348B0A8}"/>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Είδη Τουριστικών Πακέτων</a:t>
            </a:r>
            <a:r>
              <a:rPr lang="en-US" altLang="el-GR"/>
              <a:t>: Fly &amp; Drive</a:t>
            </a:r>
            <a:r>
              <a:rPr lang="el-GR" altLang="el-GR"/>
              <a:t> (2/2)</a:t>
            </a:r>
          </a:p>
        </p:txBody>
      </p:sp>
      <p:sp>
        <p:nvSpPr>
          <p:cNvPr id="20483" name="Rectangle 2">
            <a:extLst>
              <a:ext uri="{FF2B5EF4-FFF2-40B4-BE49-F238E27FC236}">
                <a16:creationId xmlns:a16="http://schemas.microsoft.com/office/drawing/2014/main" id="{52C8A464-8EDA-4F56-91D9-8427685A5449}"/>
              </a:ext>
            </a:extLst>
          </p:cNvPr>
          <p:cNvSpPr>
            <a:spLocks noGrp="1" noChangeArrowheads="1"/>
          </p:cNvSpPr>
          <p:nvPr>
            <p:ph type="body" idx="4294967295"/>
          </p:nvPr>
        </p:nvSpPr>
        <p:spPr>
          <a:xfrm>
            <a:off x="2693988" y="1600200"/>
            <a:ext cx="6326187" cy="5119688"/>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dirty="0"/>
              <a:t>Ο πελάτης οδηγεί με σκοπό να φτάσει κάθε μέρα τον επόμενο σταθμό του ταξιδιού όπου και θα διανυκτερεύσει. Η διαδρομή περνάει μέσα από αξιοθέατα. </a:t>
            </a:r>
          </a:p>
          <a:p>
            <a:pPr marL="341313" indent="-341313" eaLnBrk="1" hangingPunct="1">
              <a:lnSpc>
                <a:spcPct val="120000"/>
              </a:lnSpc>
              <a:buClr>
                <a:srgbClr val="FFFFFF"/>
              </a:buClr>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altLang="el-GR" dirty="0"/>
          </a:p>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dirty="0"/>
              <a:t>Συνήθως περιλαμβάνονται: διαμονή σε ξενοδοχεία (ΒΒ), ενοικίαση αυτοκινήτου, 24ωρη οδική βοήθεια, φόροι. </a:t>
            </a:r>
          </a:p>
          <a:p>
            <a:pPr marL="341313" indent="-341313" eaLnBrk="1" hangingPunct="1">
              <a:lnSpc>
                <a:spcPct val="120000"/>
              </a:lnSpc>
              <a:buClr>
                <a:srgbClr val="FFFFFF"/>
              </a:buClr>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altLang="el-GR" dirty="0"/>
          </a:p>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dirty="0"/>
              <a:t>Παράδειγμα </a:t>
            </a:r>
            <a:r>
              <a:rPr lang="en-US" altLang="el-GR" dirty="0"/>
              <a:t>fly &amp; drive: </a:t>
            </a:r>
            <a:r>
              <a:rPr lang="el-GR" altLang="el-GR" dirty="0"/>
              <a:t>Αθήνα-Δελφοί-Ζαγοροχώρια-Πήλιο-Αθήνα</a:t>
            </a:r>
          </a:p>
          <a:p>
            <a:pPr marL="341313" indent="-341313" eaLnBrk="1" hangingPunct="1">
              <a:lnSpc>
                <a:spcPct val="120000"/>
              </a:lnSpc>
              <a:buClr>
                <a:srgbClr val="FFFFFF"/>
              </a:buClr>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altLang="el-GR" dirty="0"/>
          </a:p>
        </p:txBody>
      </p:sp>
      <p:sp>
        <p:nvSpPr>
          <p:cNvPr id="2" name="Θέση υποσέλιδου 1">
            <a:extLst>
              <a:ext uri="{FF2B5EF4-FFF2-40B4-BE49-F238E27FC236}">
                <a16:creationId xmlns:a16="http://schemas.microsoft.com/office/drawing/2014/main" id="{13713266-F268-4E97-9F35-DE992956521E}"/>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B90DEA6A-48B1-4DA1-B889-44E21AA36E0B}"/>
              </a:ext>
            </a:extLst>
          </p:cNvPr>
          <p:cNvSpPr>
            <a:spLocks noGrp="1"/>
          </p:cNvSpPr>
          <p:nvPr>
            <p:ph type="sldNum" idx="12"/>
          </p:nvPr>
        </p:nvSpPr>
        <p:spPr/>
        <p:txBody>
          <a:bodyPr/>
          <a:lstStyle/>
          <a:p>
            <a:pPr>
              <a:defRPr/>
            </a:pPr>
            <a:fld id="{95DEEAEE-3C67-47DA-A81C-09C5A5A54C91}" type="slidenum">
              <a:rPr lang="el-GR" altLang="el-GR" smtClean="0"/>
              <a:pPr>
                <a:defRPr/>
              </a:pPr>
              <a:t>12</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5B0EA82B-2995-4E11-8614-65E7747F409C}"/>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Είδη Τουριστικών Πακέτων: </a:t>
            </a:r>
            <a:r>
              <a:rPr lang="en-US" altLang="el-GR"/>
              <a:t>Fly &amp; Cruise</a:t>
            </a:r>
          </a:p>
        </p:txBody>
      </p:sp>
      <p:sp>
        <p:nvSpPr>
          <p:cNvPr id="22531" name="Rectangle 2">
            <a:extLst>
              <a:ext uri="{FF2B5EF4-FFF2-40B4-BE49-F238E27FC236}">
                <a16:creationId xmlns:a16="http://schemas.microsoft.com/office/drawing/2014/main" id="{F0865C8D-433D-4185-B6E7-DDA972592E75}"/>
              </a:ext>
            </a:extLst>
          </p:cNvPr>
          <p:cNvSpPr>
            <a:spLocks noGrp="1" noChangeArrowheads="1"/>
          </p:cNvSpPr>
          <p:nvPr>
            <p:ph type="body" idx="4294967295"/>
          </p:nvPr>
        </p:nvSpPr>
        <p:spPr>
          <a:xfrm>
            <a:off x="2139950" y="1600200"/>
            <a:ext cx="6880225" cy="5257800"/>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Οι πελάτες φτάνουν στο λιμάνι από το οποίο θα ξεκινήσουν την κρουαζιέρα αεροπορικώς. Στη συνέχεια, μετά το τέλος της κρουαζιέρας, θα επιστρέψουν πάλι αεροπορικώς στον τόπο διαμονής τους. Συνήθως γίνονται την θερινή περίοδο. </a:t>
            </a:r>
          </a:p>
          <a:p>
            <a:pPr marL="341313" indent="-341313" eaLnBrk="1" hangingPunct="1">
              <a:lnSpc>
                <a:spcPct val="120000"/>
              </a:lnSpc>
              <a:buClr>
                <a:srgbClr val="FFFFFF"/>
              </a:buClr>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altLang="el-GR"/>
          </a:p>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Αντί κρουαζιέρα υπάρχει δυνατότητα ταξιδιού με ιστιοπλοϊκό ή άλλο σκάφος. Περιλαμβάνεται το πλήρωμα και τα γεύματα μέσα στο σκάφος. </a:t>
            </a:r>
          </a:p>
        </p:txBody>
      </p:sp>
      <p:sp>
        <p:nvSpPr>
          <p:cNvPr id="2" name="Θέση υποσέλιδου 1">
            <a:extLst>
              <a:ext uri="{FF2B5EF4-FFF2-40B4-BE49-F238E27FC236}">
                <a16:creationId xmlns:a16="http://schemas.microsoft.com/office/drawing/2014/main" id="{63F3D37D-05DF-406E-A6C4-B709C94F1965}"/>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0CDFD6BC-5356-405F-953C-BD00348E939E}"/>
              </a:ext>
            </a:extLst>
          </p:cNvPr>
          <p:cNvSpPr>
            <a:spLocks noGrp="1"/>
          </p:cNvSpPr>
          <p:nvPr>
            <p:ph type="sldNum" idx="12"/>
          </p:nvPr>
        </p:nvSpPr>
        <p:spPr/>
        <p:txBody>
          <a:bodyPr/>
          <a:lstStyle/>
          <a:p>
            <a:pPr>
              <a:defRPr/>
            </a:pPr>
            <a:fld id="{95DEEAEE-3C67-47DA-A81C-09C5A5A54C91}" type="slidenum">
              <a:rPr lang="el-GR" altLang="el-GR" smtClean="0"/>
              <a:pPr>
                <a:defRPr/>
              </a:pPr>
              <a:t>13</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5B0EA82B-2995-4E11-8614-65E7747F409C}"/>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t>Είδη Τουριστικών Πακέτων: </a:t>
            </a:r>
            <a:r>
              <a:rPr lang="en-US" altLang="el-GR" dirty="0"/>
              <a:t>Fly &amp; Cruise</a:t>
            </a:r>
          </a:p>
        </p:txBody>
      </p:sp>
      <p:sp>
        <p:nvSpPr>
          <p:cNvPr id="2" name="Θέση υποσέλιδου 1">
            <a:extLst>
              <a:ext uri="{FF2B5EF4-FFF2-40B4-BE49-F238E27FC236}">
                <a16:creationId xmlns:a16="http://schemas.microsoft.com/office/drawing/2014/main" id="{63F3D37D-05DF-406E-A6C4-B709C94F1965}"/>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0CDFD6BC-5356-405F-953C-BD00348E939E}"/>
              </a:ext>
            </a:extLst>
          </p:cNvPr>
          <p:cNvSpPr>
            <a:spLocks noGrp="1"/>
          </p:cNvSpPr>
          <p:nvPr>
            <p:ph type="sldNum" idx="12"/>
          </p:nvPr>
        </p:nvSpPr>
        <p:spPr/>
        <p:txBody>
          <a:bodyPr/>
          <a:lstStyle/>
          <a:p>
            <a:pPr>
              <a:defRPr/>
            </a:pPr>
            <a:fld id="{95DEEAEE-3C67-47DA-A81C-09C5A5A54C91}" type="slidenum">
              <a:rPr lang="el-GR" altLang="el-GR" smtClean="0"/>
              <a:pPr>
                <a:defRPr/>
              </a:pPr>
              <a:t>14</a:t>
            </a:fld>
            <a:endParaRPr lang="el-GR" altLang="el-GR"/>
          </a:p>
        </p:txBody>
      </p:sp>
      <p:pic>
        <p:nvPicPr>
          <p:cNvPr id="2050" name="Picture 2" descr="Αποτέλεσμα εικόνας για Fly &amp; Cruise">
            <a:extLst>
              <a:ext uri="{FF2B5EF4-FFF2-40B4-BE49-F238E27FC236}">
                <a16:creationId xmlns:a16="http://schemas.microsoft.com/office/drawing/2014/main" id="{36D3D3E9-7BFE-4304-BC99-FBC481EDF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86" y="1293844"/>
            <a:ext cx="5737058" cy="38039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Αποτέλεσμα εικόνας για Fly &amp; Cruise">
            <a:extLst>
              <a:ext uri="{FF2B5EF4-FFF2-40B4-BE49-F238E27FC236}">
                <a16:creationId xmlns:a16="http://schemas.microsoft.com/office/drawing/2014/main" id="{00C87AF6-B54D-41D1-AA08-DADF25173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195803"/>
            <a:ext cx="3962700" cy="3049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209040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09203A9B-E2E5-46C8-9CE0-A6FC58828D2C}"/>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Είδη Τουριστικών Πακέτων: </a:t>
            </a:r>
            <a:r>
              <a:rPr lang="en-US" altLang="el-GR"/>
              <a:t>Fly &amp; Rail</a:t>
            </a:r>
          </a:p>
        </p:txBody>
      </p:sp>
      <p:sp>
        <p:nvSpPr>
          <p:cNvPr id="24579" name="Rectangle 2">
            <a:extLst>
              <a:ext uri="{FF2B5EF4-FFF2-40B4-BE49-F238E27FC236}">
                <a16:creationId xmlns:a16="http://schemas.microsoft.com/office/drawing/2014/main" id="{4926AADA-1F53-482C-8151-E00ED8C96E39}"/>
              </a:ext>
            </a:extLst>
          </p:cNvPr>
          <p:cNvSpPr>
            <a:spLocks noGrp="1" noChangeArrowheads="1"/>
          </p:cNvSpPr>
          <p:nvPr>
            <p:ph type="body" idx="4294967295"/>
          </p:nvPr>
        </p:nvSpPr>
        <p:spPr>
          <a:xfrm>
            <a:off x="2693988" y="1600200"/>
            <a:ext cx="6326187" cy="4525963"/>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Ο πελάτης μπορεί να φτάσει στο τόπο προορισμού αεροπορικώς και μετά να συνεχίσει με τραίνο πηγαίνοντας από και προς μέρη που θέλει. Στο τέλος της εκδρομής επιστρέφει στην πόλη από την οποία θα αναχωρήσει αεροπορικώς και αναχωρεί για την πατρίδα του. Συνήθως γίνονται στην Ευρώπη λόγω πολλών και συχνών δρομολογίων και σιδηροδρομικής σύνδεσης των πόλεων.</a:t>
            </a:r>
          </a:p>
        </p:txBody>
      </p:sp>
      <p:sp>
        <p:nvSpPr>
          <p:cNvPr id="2" name="Θέση υποσέλιδου 1">
            <a:extLst>
              <a:ext uri="{FF2B5EF4-FFF2-40B4-BE49-F238E27FC236}">
                <a16:creationId xmlns:a16="http://schemas.microsoft.com/office/drawing/2014/main" id="{20B9FAB6-BF98-4F47-886C-7D3C19D3D56A}"/>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E58BE2AF-426B-41F0-91DE-A6AEDE01757E}"/>
              </a:ext>
            </a:extLst>
          </p:cNvPr>
          <p:cNvSpPr>
            <a:spLocks noGrp="1"/>
          </p:cNvSpPr>
          <p:nvPr>
            <p:ph type="sldNum" idx="12"/>
          </p:nvPr>
        </p:nvSpPr>
        <p:spPr/>
        <p:txBody>
          <a:bodyPr/>
          <a:lstStyle/>
          <a:p>
            <a:pPr>
              <a:defRPr/>
            </a:pPr>
            <a:fld id="{95DEEAEE-3C67-47DA-A81C-09C5A5A54C91}" type="slidenum">
              <a:rPr lang="el-GR" altLang="el-GR" smtClean="0"/>
              <a:pPr>
                <a:defRPr/>
              </a:pPr>
              <a:t>15</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09203A9B-E2E5-46C8-9CE0-A6FC58828D2C}"/>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Είδη Τουριστικών Πακέτων: </a:t>
            </a:r>
            <a:r>
              <a:rPr lang="en-US" altLang="el-GR"/>
              <a:t>Fly &amp; Rail</a:t>
            </a:r>
          </a:p>
        </p:txBody>
      </p:sp>
      <p:sp>
        <p:nvSpPr>
          <p:cNvPr id="2" name="Θέση υποσέλιδου 1">
            <a:extLst>
              <a:ext uri="{FF2B5EF4-FFF2-40B4-BE49-F238E27FC236}">
                <a16:creationId xmlns:a16="http://schemas.microsoft.com/office/drawing/2014/main" id="{20B9FAB6-BF98-4F47-886C-7D3C19D3D56A}"/>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E58BE2AF-426B-41F0-91DE-A6AEDE01757E}"/>
              </a:ext>
            </a:extLst>
          </p:cNvPr>
          <p:cNvSpPr>
            <a:spLocks noGrp="1"/>
          </p:cNvSpPr>
          <p:nvPr>
            <p:ph type="sldNum" idx="12"/>
          </p:nvPr>
        </p:nvSpPr>
        <p:spPr/>
        <p:txBody>
          <a:bodyPr/>
          <a:lstStyle/>
          <a:p>
            <a:pPr>
              <a:defRPr/>
            </a:pPr>
            <a:fld id="{95DEEAEE-3C67-47DA-A81C-09C5A5A54C91}" type="slidenum">
              <a:rPr lang="el-GR" altLang="el-GR" smtClean="0"/>
              <a:pPr>
                <a:defRPr/>
              </a:pPr>
              <a:t>16</a:t>
            </a:fld>
            <a:endParaRPr lang="el-GR" altLang="el-GR"/>
          </a:p>
        </p:txBody>
      </p:sp>
      <p:pic>
        <p:nvPicPr>
          <p:cNvPr id="3074" name="Picture 2" descr="Αποτέλεσμα εικόνας για Fly &amp; Rail">
            <a:extLst>
              <a:ext uri="{FF2B5EF4-FFF2-40B4-BE49-F238E27FC236}">
                <a16:creationId xmlns:a16="http://schemas.microsoft.com/office/drawing/2014/main" id="{B8026F22-6A71-4335-A556-D7960378F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45" y="1196752"/>
            <a:ext cx="4342751"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6" name="Picture 4" descr="Αποτέλεσμα εικόνας για Fly &amp; Rail">
            <a:extLst>
              <a:ext uri="{FF2B5EF4-FFF2-40B4-BE49-F238E27FC236}">
                <a16:creationId xmlns:a16="http://schemas.microsoft.com/office/drawing/2014/main" id="{B5F9BD7D-BEEC-4B8B-831D-075F710B5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3225751"/>
            <a:ext cx="5742558" cy="3019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95552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FF85609B-F4C8-4919-843A-6E09A36086B7}"/>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Χαρακτηριστικά Τουριστικών Πακέτων</a:t>
            </a:r>
          </a:p>
        </p:txBody>
      </p:sp>
      <p:sp>
        <p:nvSpPr>
          <p:cNvPr id="26627" name="Rectangle 2">
            <a:extLst>
              <a:ext uri="{FF2B5EF4-FFF2-40B4-BE49-F238E27FC236}">
                <a16:creationId xmlns:a16="http://schemas.microsoft.com/office/drawing/2014/main" id="{F104228E-FBFA-48A8-A577-C113DA0BC1D1}"/>
              </a:ext>
            </a:extLst>
          </p:cNvPr>
          <p:cNvSpPr>
            <a:spLocks noGrp="1" noChangeArrowheads="1"/>
          </p:cNvSpPr>
          <p:nvPr>
            <p:ph type="body" idx="4294967295"/>
          </p:nvPr>
        </p:nvSpPr>
        <p:spPr>
          <a:xfrm>
            <a:off x="2054225" y="1600200"/>
            <a:ext cx="6965950" cy="5257800"/>
          </a:xfrm>
        </p:spPr>
        <p:txBody>
          <a:bodyPr/>
          <a:lstStyle/>
          <a:p>
            <a:pPr marL="341313" indent="-341313" eaLnBrk="1" hangingPunct="1">
              <a:lnSpc>
                <a:spcPct val="120000"/>
              </a:lnSpc>
              <a:spcBef>
                <a:spcPts val="550"/>
              </a:spcBef>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200"/>
              <a:t>Περιλαμβάνουν μεταφορά, κατάλυμα και άλλες υπηρεσίες, </a:t>
            </a:r>
          </a:p>
          <a:p>
            <a:pPr marL="341313" indent="-341313" eaLnBrk="1" hangingPunct="1">
              <a:lnSpc>
                <a:spcPct val="120000"/>
              </a:lnSpc>
              <a:spcBef>
                <a:spcPts val="550"/>
              </a:spcBef>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200"/>
              <a:t>Παρουσιάζονται σε ειδικά έντυπα προβολής και προώθησης, </a:t>
            </a:r>
          </a:p>
          <a:p>
            <a:pPr marL="341313" indent="-341313" eaLnBrk="1" hangingPunct="1">
              <a:lnSpc>
                <a:spcPct val="120000"/>
              </a:lnSpc>
              <a:spcBef>
                <a:spcPts val="550"/>
              </a:spcBef>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200"/>
              <a:t>Πωλούνται σε ενιαία τιμή που καλύπτει όλα όσα περιλαμβάνουν, </a:t>
            </a:r>
          </a:p>
          <a:p>
            <a:pPr marL="341313" indent="-341313" eaLnBrk="1" hangingPunct="1">
              <a:lnSpc>
                <a:spcPct val="120000"/>
              </a:lnSpc>
              <a:spcBef>
                <a:spcPts val="550"/>
              </a:spcBef>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200"/>
              <a:t>Η ασφάλιση είναι υποχρεωτική, </a:t>
            </a:r>
          </a:p>
          <a:p>
            <a:pPr marL="341313" indent="-341313" eaLnBrk="1" hangingPunct="1">
              <a:lnSpc>
                <a:spcPct val="120000"/>
              </a:lnSpc>
              <a:spcBef>
                <a:spcPts val="550"/>
              </a:spcBef>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200"/>
              <a:t>Το ταξίδι προπληρώνεται στο σύνολό του πριν την αναχώρηση του πελάτη. </a:t>
            </a:r>
          </a:p>
          <a:p>
            <a:pPr marL="341313" indent="-341313" eaLnBrk="1" hangingPunct="1">
              <a:lnSpc>
                <a:spcPct val="120000"/>
              </a:lnSpc>
              <a:spcBef>
                <a:spcPts val="550"/>
              </a:spcBef>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200"/>
              <a:t>Στα </a:t>
            </a:r>
            <a:r>
              <a:rPr lang="en-US" altLang="el-GR" sz="2200"/>
              <a:t>GIT </a:t>
            </a:r>
            <a:r>
              <a:rPr lang="el-GR" altLang="el-GR" sz="2200"/>
              <a:t>περιλαμβάνεται και αρχηγός-συνοδός ενώ στα </a:t>
            </a:r>
            <a:r>
              <a:rPr lang="en-US" altLang="el-GR" sz="2200"/>
              <a:t>IIT </a:t>
            </a:r>
            <a:r>
              <a:rPr lang="el-GR" altLang="el-GR" sz="2200"/>
              <a:t>μόνο αν ζητηθεί (και πληρώνεται επιπλέον)</a:t>
            </a:r>
          </a:p>
        </p:txBody>
      </p:sp>
      <p:sp>
        <p:nvSpPr>
          <p:cNvPr id="2" name="Θέση υποσέλιδου 1">
            <a:extLst>
              <a:ext uri="{FF2B5EF4-FFF2-40B4-BE49-F238E27FC236}">
                <a16:creationId xmlns:a16="http://schemas.microsoft.com/office/drawing/2014/main" id="{C2EF0F8A-2BB8-4DC1-AA91-6959693AF79B}"/>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34AE9671-062D-4FD0-9277-860DAC9076B0}"/>
              </a:ext>
            </a:extLst>
          </p:cNvPr>
          <p:cNvSpPr>
            <a:spLocks noGrp="1"/>
          </p:cNvSpPr>
          <p:nvPr>
            <p:ph type="sldNum" idx="12"/>
          </p:nvPr>
        </p:nvSpPr>
        <p:spPr/>
        <p:txBody>
          <a:bodyPr/>
          <a:lstStyle/>
          <a:p>
            <a:pPr>
              <a:defRPr/>
            </a:pPr>
            <a:fld id="{95DEEAEE-3C67-47DA-A81C-09C5A5A54C91}" type="slidenum">
              <a:rPr lang="el-GR" altLang="el-GR" smtClean="0"/>
              <a:pPr>
                <a:defRPr/>
              </a:pPr>
              <a:t>17</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AF230C9D-0B28-4DD3-9B99-7CF7A2FA556C}"/>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Συστατικά ενός Πακέτου</a:t>
            </a:r>
          </a:p>
        </p:txBody>
      </p:sp>
      <p:sp>
        <p:nvSpPr>
          <p:cNvPr id="28675" name="Rectangle 2">
            <a:extLst>
              <a:ext uri="{FF2B5EF4-FFF2-40B4-BE49-F238E27FC236}">
                <a16:creationId xmlns:a16="http://schemas.microsoft.com/office/drawing/2014/main" id="{8E53AE28-D8EB-41A3-8BB8-F47279358416}"/>
              </a:ext>
            </a:extLst>
          </p:cNvPr>
          <p:cNvSpPr>
            <a:spLocks noGrp="1" noChangeArrowheads="1"/>
          </p:cNvSpPr>
          <p:nvPr>
            <p:ph type="body" idx="4294967295"/>
          </p:nvPr>
        </p:nvSpPr>
        <p:spPr>
          <a:xfrm>
            <a:off x="2374900" y="1600200"/>
            <a:ext cx="6645275" cy="5257800"/>
          </a:xfrm>
        </p:spPr>
        <p:txBody>
          <a:bodyPr/>
          <a:lstStyle/>
          <a:p>
            <a:pPr marL="341313" indent="-341313" eaLnBrk="1" hangingPunct="1">
              <a:lnSpc>
                <a:spcPct val="120000"/>
              </a:lnSpc>
              <a:spcBef>
                <a:spcPts val="550"/>
              </a:spcBef>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200" dirty="0"/>
              <a:t>Μεταφορά (</a:t>
            </a:r>
            <a:r>
              <a:rPr lang="en-US" altLang="el-GR" sz="2200" dirty="0"/>
              <a:t>transportation): </a:t>
            </a:r>
            <a:r>
              <a:rPr lang="el-GR" altLang="el-GR" sz="2200" dirty="0"/>
              <a:t>γίνεται με αεροπλάνο, πλοίο, τραίνο, </a:t>
            </a:r>
            <a:r>
              <a:rPr lang="el-GR" altLang="el-GR" sz="2200" dirty="0" err="1"/>
              <a:t>πουλμαν</a:t>
            </a:r>
            <a:r>
              <a:rPr lang="el-GR" altLang="el-GR" sz="2200" dirty="0"/>
              <a:t> </a:t>
            </a:r>
            <a:r>
              <a:rPr lang="el-GR" altLang="el-GR" sz="2200" dirty="0" err="1"/>
              <a:t>κτλ</a:t>
            </a:r>
            <a:r>
              <a:rPr lang="el-GR" altLang="el-GR" sz="2200" dirty="0"/>
              <a:t>, </a:t>
            </a:r>
          </a:p>
          <a:p>
            <a:pPr marL="341313" indent="-341313" eaLnBrk="1" hangingPunct="1">
              <a:lnSpc>
                <a:spcPct val="120000"/>
              </a:lnSpc>
              <a:spcBef>
                <a:spcPts val="550"/>
              </a:spcBef>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200" dirty="0"/>
              <a:t>Κατάλυμα (</a:t>
            </a:r>
            <a:r>
              <a:rPr lang="en-US" altLang="el-GR" sz="2200" dirty="0"/>
              <a:t>accommodation): </a:t>
            </a:r>
            <a:r>
              <a:rPr lang="el-GR" altLang="el-GR" sz="2200" dirty="0"/>
              <a:t>συνήθως πρόκειται για ξενοδοχείο αλλά μπορεί να είναι και ξενώνας, σαλέ, βίλα κτλ. Η επιλογή του καταλύματος γίνεται με βάση τις ανάγκες του πελάτη, </a:t>
            </a:r>
          </a:p>
          <a:p>
            <a:pPr marL="341313" indent="-341313" eaLnBrk="1" hangingPunct="1">
              <a:lnSpc>
                <a:spcPct val="120000"/>
              </a:lnSpc>
              <a:spcBef>
                <a:spcPts val="550"/>
              </a:spcBef>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200" dirty="0"/>
              <a:t>Μεταφορά </a:t>
            </a:r>
            <a:r>
              <a:rPr lang="en-US" altLang="el-GR" sz="2200" dirty="0"/>
              <a:t>(transfer) </a:t>
            </a:r>
            <a:r>
              <a:rPr lang="el-GR" altLang="el-GR" sz="2200" dirty="0"/>
              <a:t>από και προς το αεροδρόμιο, ξεναγήσεις, εκδρομές, ενοικίαση αυτοκινήτου,</a:t>
            </a:r>
          </a:p>
          <a:p>
            <a:pPr marL="341313" indent="-341313" eaLnBrk="1" hangingPunct="1">
              <a:lnSpc>
                <a:spcPct val="120000"/>
              </a:lnSpc>
              <a:spcBef>
                <a:spcPts val="550"/>
              </a:spcBef>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200" dirty="0"/>
              <a:t>Ασφάλεια ταξιδιού (</a:t>
            </a:r>
            <a:r>
              <a:rPr lang="en-US" altLang="el-GR" sz="2200" dirty="0"/>
              <a:t>insurance): </a:t>
            </a:r>
            <a:r>
              <a:rPr lang="el-GR" altLang="el-GR" sz="2200" dirty="0"/>
              <a:t>ασφάλεια αστικής ευθύνης των ταξιδιωτών σε περίπτωση ατυχήματος.  </a:t>
            </a:r>
          </a:p>
        </p:txBody>
      </p:sp>
      <p:sp>
        <p:nvSpPr>
          <p:cNvPr id="2" name="Θέση υποσέλιδου 1">
            <a:extLst>
              <a:ext uri="{FF2B5EF4-FFF2-40B4-BE49-F238E27FC236}">
                <a16:creationId xmlns:a16="http://schemas.microsoft.com/office/drawing/2014/main" id="{E762C411-3D11-40A0-A8FB-3DDED0D20170}"/>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7BA8F3C1-8246-4121-A4A6-2037D9162867}"/>
              </a:ext>
            </a:extLst>
          </p:cNvPr>
          <p:cNvSpPr>
            <a:spLocks noGrp="1"/>
          </p:cNvSpPr>
          <p:nvPr>
            <p:ph type="sldNum" idx="12"/>
          </p:nvPr>
        </p:nvSpPr>
        <p:spPr/>
        <p:txBody>
          <a:bodyPr/>
          <a:lstStyle/>
          <a:p>
            <a:pPr>
              <a:defRPr/>
            </a:pPr>
            <a:fld id="{95DEEAEE-3C67-47DA-A81C-09C5A5A54C91}" type="slidenum">
              <a:rPr lang="el-GR" altLang="el-GR" smtClean="0"/>
              <a:pPr>
                <a:defRPr/>
              </a:pPr>
              <a:t>18</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32856"/>
            <a:ext cx="8712968" cy="1554163"/>
          </a:xfrm>
        </p:spPr>
        <p:txBody>
          <a:bodyPr>
            <a:normAutofit/>
          </a:bodyPr>
          <a:lstStyle/>
          <a:p>
            <a:pPr algn="ctr"/>
            <a:r>
              <a:rPr lang="el-GR" sz="4000" dirty="0"/>
              <a:t>Η Διοίκηση Ολικής Ποιότητας (Total Quality Management,TQM</a:t>
            </a:r>
            <a:r>
              <a:rPr lang="en-US" sz="4000" dirty="0"/>
              <a:t>)</a:t>
            </a:r>
          </a:p>
        </p:txBody>
      </p:sp>
      <p:sp>
        <p:nvSpPr>
          <p:cNvPr id="4" name="Θέση υποσέλιδου 3">
            <a:extLst>
              <a:ext uri="{FF2B5EF4-FFF2-40B4-BE49-F238E27FC236}">
                <a16:creationId xmlns:a16="http://schemas.microsoft.com/office/drawing/2014/main" id="{4F683226-EAE4-4121-B642-09B7312BFF78}"/>
              </a:ext>
            </a:extLst>
          </p:cNvPr>
          <p:cNvSpPr>
            <a:spLocks noGrp="1"/>
          </p:cNvSpPr>
          <p:nvPr>
            <p:ph type="ftr" idx="11"/>
          </p:nvPr>
        </p:nvSpPr>
        <p:spPr/>
        <p:txBody>
          <a:bodyPr/>
          <a:lstStyle/>
          <a:p>
            <a:pPr>
              <a:defRPr/>
            </a:pPr>
            <a:r>
              <a:rPr lang="el-GR" altLang="el-GR"/>
              <a:t>Κ. Τσαγκαράκης</a:t>
            </a:r>
          </a:p>
        </p:txBody>
      </p:sp>
      <p:sp>
        <p:nvSpPr>
          <p:cNvPr id="5" name="Θέση αριθμού διαφάνειας 4">
            <a:extLst>
              <a:ext uri="{FF2B5EF4-FFF2-40B4-BE49-F238E27FC236}">
                <a16:creationId xmlns:a16="http://schemas.microsoft.com/office/drawing/2014/main" id="{1EBC29CB-7EBC-47DA-96EE-5014F977C927}"/>
              </a:ext>
            </a:extLst>
          </p:cNvPr>
          <p:cNvSpPr>
            <a:spLocks noGrp="1"/>
          </p:cNvSpPr>
          <p:nvPr>
            <p:ph type="sldNum" idx="12"/>
          </p:nvPr>
        </p:nvSpPr>
        <p:spPr/>
        <p:txBody>
          <a:bodyPr/>
          <a:lstStyle/>
          <a:p>
            <a:pPr>
              <a:defRPr/>
            </a:pPr>
            <a:fld id="{95DEEAEE-3C67-47DA-A81C-09C5A5A54C91}" type="slidenum">
              <a:rPr lang="el-GR" altLang="el-GR" smtClean="0"/>
              <a:pPr>
                <a:defRPr/>
              </a:pPr>
              <a:t>19</a:t>
            </a:fld>
            <a:endParaRPr lang="el-GR" altLang="el-GR"/>
          </a:p>
        </p:txBody>
      </p:sp>
    </p:spTree>
    <p:extLst>
      <p:ext uri="{BB962C8B-B14F-4D97-AF65-F5344CB8AC3E}">
        <p14:creationId xmlns:p14="http://schemas.microsoft.com/office/powerpoint/2010/main" val="255483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17CBD885-7FC8-4440-841F-4E3E4E1F8C6D}"/>
              </a:ext>
            </a:extLst>
          </p:cNvPr>
          <p:cNvSpPr>
            <a:spLocks noGrp="1" noChangeArrowheads="1"/>
          </p:cNvSpPr>
          <p:nvPr>
            <p:ph type="title" idx="4294967295"/>
          </p:nvPr>
        </p:nvSpPr>
        <p:spPr>
          <a:xfrm>
            <a:off x="1619672" y="2857500"/>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sz="4400" dirty="0"/>
              <a:t>Τουριστικά Πακέτα: Είδη, Κατηγορίες και Χαρακτηριστικά</a:t>
            </a:r>
          </a:p>
        </p:txBody>
      </p:sp>
      <p:sp>
        <p:nvSpPr>
          <p:cNvPr id="2" name="Θέση υποσέλιδου 1">
            <a:extLst>
              <a:ext uri="{FF2B5EF4-FFF2-40B4-BE49-F238E27FC236}">
                <a16:creationId xmlns:a16="http://schemas.microsoft.com/office/drawing/2014/main" id="{4E40272B-AA53-483E-B1CF-9F1C783B466D}"/>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07695ED9-8C76-4530-8BA4-ABBC0F6012CC}"/>
              </a:ext>
            </a:extLst>
          </p:cNvPr>
          <p:cNvSpPr>
            <a:spLocks noGrp="1"/>
          </p:cNvSpPr>
          <p:nvPr>
            <p:ph type="sldNum" idx="12"/>
          </p:nvPr>
        </p:nvSpPr>
        <p:spPr/>
        <p:txBody>
          <a:bodyPr/>
          <a:lstStyle/>
          <a:p>
            <a:pPr>
              <a:defRPr/>
            </a:pPr>
            <a:fld id="{95DEEAEE-3C67-47DA-A81C-09C5A5A54C91}" type="slidenum">
              <a:rPr lang="el-GR" altLang="el-GR" smtClean="0"/>
              <a:pPr>
                <a:defRPr/>
              </a:pPr>
              <a:t>2</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t>Η Διοίκηση Ολικής Ποιότητας (Total Quality Management,TQM</a:t>
            </a:r>
            <a:r>
              <a:rPr lang="en-US" dirty="0"/>
              <a:t>)</a:t>
            </a:r>
          </a:p>
        </p:txBody>
      </p:sp>
      <p:sp>
        <p:nvSpPr>
          <p:cNvPr id="3" name="Content Placeholder 2"/>
          <p:cNvSpPr>
            <a:spLocks noGrp="1"/>
          </p:cNvSpPr>
          <p:nvPr>
            <p:ph idx="1"/>
          </p:nvPr>
        </p:nvSpPr>
        <p:spPr>
          <a:xfrm>
            <a:off x="2411760" y="1556792"/>
            <a:ext cx="6324600" cy="4524375"/>
          </a:xfrm>
        </p:spPr>
        <p:txBody>
          <a:bodyPr>
            <a:normAutofit fontScale="85000" lnSpcReduction="10000"/>
          </a:bodyPr>
          <a:lstStyle/>
          <a:p>
            <a:pPr algn="just">
              <a:lnSpc>
                <a:spcPct val="170000"/>
              </a:lnSpc>
            </a:pPr>
            <a:r>
              <a:rPr lang="el-GR" dirty="0"/>
              <a:t>Η Διοίκηση Ολικής Ποιότητας (Total Quality Management,TQM) είναι μια φιλοσοφία διοίκησης η οποία πρεσβεύει ότι η ποιότητα είναι ευθύνη όλων των εμπλεκόμενων μελών και όλων των λειτουργιών μέσα στον οργανισμό. Υποστηρίζει ότι η επίτευξη του ελέγχου ποιότητας είναι αυτοσκοπός και αναμένεται από οποιονδήποτε να συμβάλλει στην συνολική βελτίωση της ποιότητας. </a:t>
            </a:r>
            <a:endParaRPr lang="el-GR" sz="1400" b="1" dirty="0">
              <a:solidFill>
                <a:schemeClr val="bg1"/>
              </a:solidFill>
              <a:latin typeface="Century Gothic" pitchFamily="34" charset="0"/>
            </a:endParaRPr>
          </a:p>
        </p:txBody>
      </p:sp>
      <p:sp>
        <p:nvSpPr>
          <p:cNvPr id="4" name="Θέση υποσέλιδου 3">
            <a:extLst>
              <a:ext uri="{FF2B5EF4-FFF2-40B4-BE49-F238E27FC236}">
                <a16:creationId xmlns:a16="http://schemas.microsoft.com/office/drawing/2014/main" id="{4F683226-EAE4-4121-B642-09B7312BFF78}"/>
              </a:ext>
            </a:extLst>
          </p:cNvPr>
          <p:cNvSpPr>
            <a:spLocks noGrp="1"/>
          </p:cNvSpPr>
          <p:nvPr>
            <p:ph type="ftr" idx="11"/>
          </p:nvPr>
        </p:nvSpPr>
        <p:spPr/>
        <p:txBody>
          <a:bodyPr/>
          <a:lstStyle/>
          <a:p>
            <a:pPr>
              <a:defRPr/>
            </a:pPr>
            <a:r>
              <a:rPr lang="el-GR" altLang="el-GR"/>
              <a:t>Κ. Τσαγκαράκης</a:t>
            </a:r>
          </a:p>
        </p:txBody>
      </p:sp>
      <p:sp>
        <p:nvSpPr>
          <p:cNvPr id="5" name="Θέση αριθμού διαφάνειας 4">
            <a:extLst>
              <a:ext uri="{FF2B5EF4-FFF2-40B4-BE49-F238E27FC236}">
                <a16:creationId xmlns:a16="http://schemas.microsoft.com/office/drawing/2014/main" id="{1EBC29CB-7EBC-47DA-96EE-5014F977C927}"/>
              </a:ext>
            </a:extLst>
          </p:cNvPr>
          <p:cNvSpPr>
            <a:spLocks noGrp="1"/>
          </p:cNvSpPr>
          <p:nvPr>
            <p:ph type="sldNum" idx="12"/>
          </p:nvPr>
        </p:nvSpPr>
        <p:spPr/>
        <p:txBody>
          <a:bodyPr/>
          <a:lstStyle/>
          <a:p>
            <a:pPr>
              <a:defRPr/>
            </a:pPr>
            <a:fld id="{95DEEAEE-3C67-47DA-A81C-09C5A5A54C91}" type="slidenum">
              <a:rPr lang="el-GR" altLang="el-GR" smtClean="0"/>
              <a:pPr>
                <a:defRPr/>
              </a:pPr>
              <a:t>20</a:t>
            </a:fld>
            <a:endParaRPr lang="el-GR" altLang="el-GR"/>
          </a:p>
        </p:txBody>
      </p:sp>
    </p:spTree>
    <p:extLst>
      <p:ext uri="{BB962C8B-B14F-4D97-AF65-F5344CB8AC3E}">
        <p14:creationId xmlns:p14="http://schemas.microsoft.com/office/powerpoint/2010/main" val="3132658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t>Η Διοίκηση Ολικής Ποιότητας (Total Quality Management,TQM</a:t>
            </a:r>
            <a:r>
              <a:rPr lang="en-US" dirty="0"/>
              <a:t>)</a:t>
            </a:r>
          </a:p>
        </p:txBody>
      </p:sp>
      <p:sp>
        <p:nvSpPr>
          <p:cNvPr id="3" name="Content Placeholder 2"/>
          <p:cNvSpPr>
            <a:spLocks noGrp="1"/>
          </p:cNvSpPr>
          <p:nvPr>
            <p:ph idx="1"/>
          </p:nvPr>
        </p:nvSpPr>
        <p:spPr>
          <a:xfrm>
            <a:off x="2411760" y="1556792"/>
            <a:ext cx="6324600" cy="4524375"/>
          </a:xfrm>
        </p:spPr>
        <p:txBody>
          <a:bodyPr>
            <a:normAutofit fontScale="55000" lnSpcReduction="20000"/>
          </a:bodyPr>
          <a:lstStyle/>
          <a:p>
            <a:pPr algn="just">
              <a:lnSpc>
                <a:spcPct val="170000"/>
              </a:lnSpc>
            </a:pPr>
            <a:r>
              <a:rPr lang="el-GR" sz="3300" dirty="0"/>
              <a:t>Η Δ.Ο.Π. είναι ένα σύγχρονο «μοντέλο διοίκησης», που η επιτυχία του εξαρτάται από την αποτελεσματικότερη επίτευξη του άριστου συνδυασμού όλων των συντελεστών της παραγωγής που συμμετέχουν σε μια επιχείρηση. </a:t>
            </a:r>
          </a:p>
          <a:p>
            <a:pPr algn="just">
              <a:lnSpc>
                <a:spcPct val="170000"/>
              </a:lnSpc>
            </a:pPr>
            <a:r>
              <a:rPr lang="el-GR" sz="3300" dirty="0"/>
              <a:t>Συνιστώσες Δ.Ο.Π.: (συμπεριλαμβανομένου πάντα της επικοινωνίας και της κουλτούρας):</a:t>
            </a:r>
          </a:p>
          <a:p>
            <a:pPr marL="457200" indent="-457200" algn="just">
              <a:lnSpc>
                <a:spcPct val="170000"/>
              </a:lnSpc>
              <a:buFont typeface="Arial" panose="020B0604020202020204" pitchFamily="34" charset="0"/>
              <a:buChar char="•"/>
            </a:pPr>
            <a:r>
              <a:rPr lang="el-GR" sz="3300" dirty="0"/>
              <a:t>	ένα τεκμηριωμένο σύστημα διαχείρισης ποιότητας, </a:t>
            </a:r>
          </a:p>
          <a:p>
            <a:pPr marL="457200" indent="-457200" algn="just">
              <a:lnSpc>
                <a:spcPct val="170000"/>
              </a:lnSpc>
              <a:buFont typeface="Arial" panose="020B0604020202020204" pitchFamily="34" charset="0"/>
              <a:buChar char="•"/>
            </a:pPr>
            <a:r>
              <a:rPr lang="el-GR" sz="3300" dirty="0"/>
              <a:t>	τεχνικές και εργαλεία διαχείρισης ποιότητας</a:t>
            </a:r>
          </a:p>
          <a:p>
            <a:pPr marL="457200" indent="-457200" algn="just">
              <a:lnSpc>
                <a:spcPct val="170000"/>
              </a:lnSpc>
              <a:buFont typeface="Arial" panose="020B0604020202020204" pitchFamily="34" charset="0"/>
              <a:buChar char="•"/>
            </a:pPr>
            <a:r>
              <a:rPr lang="el-GR" sz="3300" dirty="0"/>
              <a:t>	ομαδική εργασία και άτομα. </a:t>
            </a:r>
            <a:endParaRPr lang="el-GR" b="1" dirty="0">
              <a:solidFill>
                <a:schemeClr val="bg1"/>
              </a:solidFill>
              <a:latin typeface="Century Gothic" pitchFamily="34" charset="0"/>
            </a:endParaRPr>
          </a:p>
        </p:txBody>
      </p:sp>
      <p:sp>
        <p:nvSpPr>
          <p:cNvPr id="4" name="Θέση υποσέλιδου 3">
            <a:extLst>
              <a:ext uri="{FF2B5EF4-FFF2-40B4-BE49-F238E27FC236}">
                <a16:creationId xmlns:a16="http://schemas.microsoft.com/office/drawing/2014/main" id="{01B56D24-EE00-445E-AA82-303C2D688385}"/>
              </a:ext>
            </a:extLst>
          </p:cNvPr>
          <p:cNvSpPr>
            <a:spLocks noGrp="1"/>
          </p:cNvSpPr>
          <p:nvPr>
            <p:ph type="ftr" idx="11"/>
          </p:nvPr>
        </p:nvSpPr>
        <p:spPr/>
        <p:txBody>
          <a:bodyPr/>
          <a:lstStyle/>
          <a:p>
            <a:pPr>
              <a:defRPr/>
            </a:pPr>
            <a:r>
              <a:rPr lang="el-GR" altLang="el-GR"/>
              <a:t>Κ. Τσαγκαράκης</a:t>
            </a:r>
          </a:p>
        </p:txBody>
      </p:sp>
      <p:sp>
        <p:nvSpPr>
          <p:cNvPr id="5" name="Θέση αριθμού διαφάνειας 4">
            <a:extLst>
              <a:ext uri="{FF2B5EF4-FFF2-40B4-BE49-F238E27FC236}">
                <a16:creationId xmlns:a16="http://schemas.microsoft.com/office/drawing/2014/main" id="{F0A7E964-4897-4949-8A57-2A8FFF3F4B13}"/>
              </a:ext>
            </a:extLst>
          </p:cNvPr>
          <p:cNvSpPr>
            <a:spLocks noGrp="1"/>
          </p:cNvSpPr>
          <p:nvPr>
            <p:ph type="sldNum" idx="12"/>
          </p:nvPr>
        </p:nvSpPr>
        <p:spPr/>
        <p:txBody>
          <a:bodyPr/>
          <a:lstStyle/>
          <a:p>
            <a:pPr>
              <a:defRPr/>
            </a:pPr>
            <a:fld id="{95DEEAEE-3C67-47DA-A81C-09C5A5A54C91}" type="slidenum">
              <a:rPr lang="el-GR" altLang="el-GR" smtClean="0"/>
              <a:pPr>
                <a:defRPr/>
              </a:pPr>
              <a:t>21</a:t>
            </a:fld>
            <a:endParaRPr lang="el-GR" altLang="el-GR"/>
          </a:p>
        </p:txBody>
      </p:sp>
    </p:spTree>
    <p:extLst>
      <p:ext uri="{BB962C8B-B14F-4D97-AF65-F5344CB8AC3E}">
        <p14:creationId xmlns:p14="http://schemas.microsoft.com/office/powerpoint/2010/main" val="230072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a:t>Η Διοίκηση Ολικής Ποιότητας (Total Quality Management,TQM</a:t>
            </a:r>
            <a:r>
              <a:rPr lang="en-US" dirty="0"/>
              <a:t>)</a:t>
            </a:r>
          </a:p>
        </p:txBody>
      </p:sp>
      <p:graphicFrame>
        <p:nvGraphicFramePr>
          <p:cNvPr id="4" name="Θέση περιεχομένου 3">
            <a:extLst>
              <a:ext uri="{FF2B5EF4-FFF2-40B4-BE49-F238E27FC236}">
                <a16:creationId xmlns:a16="http://schemas.microsoft.com/office/drawing/2014/main" id="{C5BE6566-7787-4808-89DB-76D062B1029D}"/>
              </a:ext>
            </a:extLst>
          </p:cNvPr>
          <p:cNvGraphicFramePr>
            <a:graphicFrameLocks noGrp="1"/>
          </p:cNvGraphicFramePr>
          <p:nvPr>
            <p:ph idx="1"/>
            <p:extLst>
              <p:ext uri="{D42A27DB-BD31-4B8C-83A1-F6EECF244321}">
                <p14:modId xmlns:p14="http://schemas.microsoft.com/office/powerpoint/2010/main" val="171152382"/>
              </p:ext>
            </p:extLst>
          </p:nvPr>
        </p:nvGraphicFramePr>
        <p:xfrm>
          <a:off x="2411413" y="1557338"/>
          <a:ext cx="6324600" cy="452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Θέση υποσέλιδου 2">
            <a:extLst>
              <a:ext uri="{FF2B5EF4-FFF2-40B4-BE49-F238E27FC236}">
                <a16:creationId xmlns:a16="http://schemas.microsoft.com/office/drawing/2014/main" id="{26996FFA-0EBF-421F-A24D-AB9798C352AD}"/>
              </a:ext>
            </a:extLst>
          </p:cNvPr>
          <p:cNvSpPr>
            <a:spLocks noGrp="1"/>
          </p:cNvSpPr>
          <p:nvPr>
            <p:ph type="ftr" idx="11"/>
          </p:nvPr>
        </p:nvSpPr>
        <p:spPr/>
        <p:txBody>
          <a:bodyPr/>
          <a:lstStyle/>
          <a:p>
            <a:pPr>
              <a:defRPr/>
            </a:pPr>
            <a:r>
              <a:rPr lang="el-GR" altLang="el-GR"/>
              <a:t>Κ. Τσαγκαράκης</a:t>
            </a:r>
          </a:p>
        </p:txBody>
      </p:sp>
      <p:sp>
        <p:nvSpPr>
          <p:cNvPr id="5" name="Θέση αριθμού διαφάνειας 4">
            <a:extLst>
              <a:ext uri="{FF2B5EF4-FFF2-40B4-BE49-F238E27FC236}">
                <a16:creationId xmlns:a16="http://schemas.microsoft.com/office/drawing/2014/main" id="{309711A4-04AB-46E3-8168-2CFE9309FCB3}"/>
              </a:ext>
            </a:extLst>
          </p:cNvPr>
          <p:cNvSpPr>
            <a:spLocks noGrp="1"/>
          </p:cNvSpPr>
          <p:nvPr>
            <p:ph type="sldNum" idx="12"/>
          </p:nvPr>
        </p:nvSpPr>
        <p:spPr/>
        <p:txBody>
          <a:bodyPr/>
          <a:lstStyle/>
          <a:p>
            <a:pPr>
              <a:defRPr/>
            </a:pPr>
            <a:fld id="{95DEEAEE-3C67-47DA-A81C-09C5A5A54C91}" type="slidenum">
              <a:rPr lang="el-GR" altLang="el-GR" smtClean="0"/>
              <a:pPr>
                <a:defRPr/>
              </a:pPr>
              <a:t>22</a:t>
            </a:fld>
            <a:endParaRPr lang="el-GR" altLang="el-GR"/>
          </a:p>
        </p:txBody>
      </p:sp>
    </p:spTree>
    <p:extLst>
      <p:ext uri="{BB962C8B-B14F-4D97-AF65-F5344CB8AC3E}">
        <p14:creationId xmlns:p14="http://schemas.microsoft.com/office/powerpoint/2010/main" val="3903953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99D6CB-01B4-4FE0-91A0-B660EE887415}"/>
              </a:ext>
            </a:extLst>
          </p:cNvPr>
          <p:cNvSpPr>
            <a:spLocks noGrp="1"/>
          </p:cNvSpPr>
          <p:nvPr>
            <p:ph type="title"/>
          </p:nvPr>
        </p:nvSpPr>
        <p:spPr/>
        <p:txBody>
          <a:bodyPr/>
          <a:lstStyle/>
          <a:p>
            <a:pPr algn="ctr"/>
            <a:r>
              <a:rPr lang="el-GR" dirty="0"/>
              <a:t>Έλεγχος Ποιότητας Τουριστικού Πακέτου Σύμφωνα με τις Αρχές της Διοίκησης Ολικής Ποιότητας</a:t>
            </a:r>
            <a:endParaRPr lang="en-US" dirty="0"/>
          </a:p>
        </p:txBody>
      </p:sp>
      <p:sp>
        <p:nvSpPr>
          <p:cNvPr id="3" name="Θέση περιεχομένου 2">
            <a:extLst>
              <a:ext uri="{FF2B5EF4-FFF2-40B4-BE49-F238E27FC236}">
                <a16:creationId xmlns:a16="http://schemas.microsoft.com/office/drawing/2014/main" id="{23E130AB-3D96-4792-99BD-EB6283162162}"/>
              </a:ext>
            </a:extLst>
          </p:cNvPr>
          <p:cNvSpPr>
            <a:spLocks noGrp="1"/>
          </p:cNvSpPr>
          <p:nvPr>
            <p:ph idx="1"/>
          </p:nvPr>
        </p:nvSpPr>
        <p:spPr/>
        <p:txBody>
          <a:bodyPr/>
          <a:lstStyle/>
          <a:p>
            <a:r>
              <a:rPr lang="el-GR" dirty="0"/>
              <a:t>Η επίδραση των αρχών της ολικής ποιότητας φαίνεται ιδιαίτερα στις παρακάτω περιπτώσεις:</a:t>
            </a:r>
          </a:p>
          <a:p>
            <a:r>
              <a:rPr lang="el-GR" dirty="0"/>
              <a:t>1.	Διασφάλιση άνετης και ασφαλής μετακίνησης των επιβατών με τη συντομότερη δυνατή καθυστέρηση λόγω της συνεργασίας των αεροπορικών εταιριών σε πτήσεις μεταβίβασης (</a:t>
            </a:r>
            <a:r>
              <a:rPr lang="el-GR" dirty="0" err="1"/>
              <a:t>transit</a:t>
            </a:r>
            <a:r>
              <a:rPr lang="el-GR" dirty="0"/>
              <a:t>)</a:t>
            </a:r>
          </a:p>
          <a:p>
            <a:r>
              <a:rPr lang="el-GR" dirty="0"/>
              <a:t>2.	Η αξιοπιστία των κρατήσεων σε ξενοδοχεία και άλλα καταλύματα με ταχύτητα στο </a:t>
            </a:r>
            <a:r>
              <a:rPr lang="el-GR" dirty="0" err="1"/>
              <a:t>check</a:t>
            </a:r>
            <a:r>
              <a:rPr lang="el-GR" dirty="0"/>
              <a:t>-in και πιστότητα στην προσδοκώμενη παροχή υπηρεσιών στους εκδρομείς. </a:t>
            </a:r>
            <a:endParaRPr lang="en-US" dirty="0"/>
          </a:p>
        </p:txBody>
      </p:sp>
      <p:sp>
        <p:nvSpPr>
          <p:cNvPr id="4" name="Θέση υποσέλιδου 3">
            <a:extLst>
              <a:ext uri="{FF2B5EF4-FFF2-40B4-BE49-F238E27FC236}">
                <a16:creationId xmlns:a16="http://schemas.microsoft.com/office/drawing/2014/main" id="{2A874E2E-20A9-42C3-9645-FF9F849344D5}"/>
              </a:ext>
            </a:extLst>
          </p:cNvPr>
          <p:cNvSpPr>
            <a:spLocks noGrp="1"/>
          </p:cNvSpPr>
          <p:nvPr>
            <p:ph type="ftr" idx="11"/>
          </p:nvPr>
        </p:nvSpPr>
        <p:spPr/>
        <p:txBody>
          <a:bodyPr/>
          <a:lstStyle/>
          <a:p>
            <a:pPr>
              <a:defRPr/>
            </a:pPr>
            <a:r>
              <a:rPr lang="el-GR" altLang="el-GR"/>
              <a:t>Κ. Τσαγκαράκης</a:t>
            </a:r>
          </a:p>
        </p:txBody>
      </p:sp>
      <p:sp>
        <p:nvSpPr>
          <p:cNvPr id="5" name="Θέση αριθμού διαφάνειας 4">
            <a:extLst>
              <a:ext uri="{FF2B5EF4-FFF2-40B4-BE49-F238E27FC236}">
                <a16:creationId xmlns:a16="http://schemas.microsoft.com/office/drawing/2014/main" id="{9487E017-30E2-4315-B7EA-28936B40A154}"/>
              </a:ext>
            </a:extLst>
          </p:cNvPr>
          <p:cNvSpPr>
            <a:spLocks noGrp="1"/>
          </p:cNvSpPr>
          <p:nvPr>
            <p:ph type="sldNum" idx="12"/>
          </p:nvPr>
        </p:nvSpPr>
        <p:spPr/>
        <p:txBody>
          <a:bodyPr/>
          <a:lstStyle/>
          <a:p>
            <a:pPr>
              <a:defRPr/>
            </a:pPr>
            <a:fld id="{95DEEAEE-3C67-47DA-A81C-09C5A5A54C91}" type="slidenum">
              <a:rPr lang="el-GR" altLang="el-GR" smtClean="0"/>
              <a:pPr>
                <a:defRPr/>
              </a:pPr>
              <a:t>23</a:t>
            </a:fld>
            <a:endParaRPr lang="el-GR" altLang="el-GR"/>
          </a:p>
        </p:txBody>
      </p:sp>
    </p:spTree>
    <p:extLst>
      <p:ext uri="{BB962C8B-B14F-4D97-AF65-F5344CB8AC3E}">
        <p14:creationId xmlns:p14="http://schemas.microsoft.com/office/powerpoint/2010/main" val="2280595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99D6CB-01B4-4FE0-91A0-B660EE887415}"/>
              </a:ext>
            </a:extLst>
          </p:cNvPr>
          <p:cNvSpPr>
            <a:spLocks noGrp="1"/>
          </p:cNvSpPr>
          <p:nvPr>
            <p:ph type="title"/>
          </p:nvPr>
        </p:nvSpPr>
        <p:spPr/>
        <p:txBody>
          <a:bodyPr/>
          <a:lstStyle/>
          <a:p>
            <a:pPr algn="ctr"/>
            <a:r>
              <a:rPr lang="el-GR" dirty="0"/>
              <a:t>Έλεγχος Ποιότητας Τουριστικού Πακέτου Σύμφωνα με τις Αρχές της Διοίκησης Ολικής Ποιότητας</a:t>
            </a:r>
            <a:endParaRPr lang="en-US" dirty="0"/>
          </a:p>
        </p:txBody>
      </p:sp>
      <p:sp>
        <p:nvSpPr>
          <p:cNvPr id="3" name="Θέση περιεχομένου 2">
            <a:extLst>
              <a:ext uri="{FF2B5EF4-FFF2-40B4-BE49-F238E27FC236}">
                <a16:creationId xmlns:a16="http://schemas.microsoft.com/office/drawing/2014/main" id="{23E130AB-3D96-4792-99BD-EB6283162162}"/>
              </a:ext>
            </a:extLst>
          </p:cNvPr>
          <p:cNvSpPr>
            <a:spLocks noGrp="1"/>
          </p:cNvSpPr>
          <p:nvPr>
            <p:ph idx="1"/>
          </p:nvPr>
        </p:nvSpPr>
        <p:spPr/>
        <p:txBody>
          <a:bodyPr/>
          <a:lstStyle/>
          <a:p>
            <a:r>
              <a:rPr lang="el-GR" dirty="0"/>
              <a:t>3.	Η εξασφάλιση ταχύτατων και ασφαλέστερων αλλά και άνετων μεταφορικών μέσων</a:t>
            </a:r>
          </a:p>
          <a:p>
            <a:r>
              <a:rPr lang="el-GR" dirty="0"/>
              <a:t>4.	Η κατάρτιση όλων των εναγόμενων σε τουριστικές υπηρεσίες, όπως: σύγχρονα και οργανωμένα τουριστικά γραφεία, υπαλλήλους και στελέχη ταξιδιωτικών και τουριστικών οργανισμών, κλπ.</a:t>
            </a:r>
          </a:p>
          <a:p>
            <a:endParaRPr lang="en-US" dirty="0"/>
          </a:p>
        </p:txBody>
      </p:sp>
      <p:sp>
        <p:nvSpPr>
          <p:cNvPr id="4" name="Θέση υποσέλιδου 3">
            <a:extLst>
              <a:ext uri="{FF2B5EF4-FFF2-40B4-BE49-F238E27FC236}">
                <a16:creationId xmlns:a16="http://schemas.microsoft.com/office/drawing/2014/main" id="{E85E3E1D-7713-42D7-A4A8-EDC016281E42}"/>
              </a:ext>
            </a:extLst>
          </p:cNvPr>
          <p:cNvSpPr>
            <a:spLocks noGrp="1"/>
          </p:cNvSpPr>
          <p:nvPr>
            <p:ph type="ftr" idx="11"/>
          </p:nvPr>
        </p:nvSpPr>
        <p:spPr/>
        <p:txBody>
          <a:bodyPr/>
          <a:lstStyle/>
          <a:p>
            <a:pPr>
              <a:defRPr/>
            </a:pPr>
            <a:r>
              <a:rPr lang="el-GR" altLang="el-GR"/>
              <a:t>Κ. Τσαγκαράκης</a:t>
            </a:r>
          </a:p>
        </p:txBody>
      </p:sp>
      <p:sp>
        <p:nvSpPr>
          <p:cNvPr id="5" name="Θέση αριθμού διαφάνειας 4">
            <a:extLst>
              <a:ext uri="{FF2B5EF4-FFF2-40B4-BE49-F238E27FC236}">
                <a16:creationId xmlns:a16="http://schemas.microsoft.com/office/drawing/2014/main" id="{D09E51BB-28C4-4FC9-9E56-4CF4EF173CEA}"/>
              </a:ext>
            </a:extLst>
          </p:cNvPr>
          <p:cNvSpPr>
            <a:spLocks noGrp="1"/>
          </p:cNvSpPr>
          <p:nvPr>
            <p:ph type="sldNum" idx="12"/>
          </p:nvPr>
        </p:nvSpPr>
        <p:spPr/>
        <p:txBody>
          <a:bodyPr/>
          <a:lstStyle/>
          <a:p>
            <a:pPr>
              <a:defRPr/>
            </a:pPr>
            <a:fld id="{95DEEAEE-3C67-47DA-A81C-09C5A5A54C91}" type="slidenum">
              <a:rPr lang="el-GR" altLang="el-GR" smtClean="0"/>
              <a:pPr>
                <a:defRPr/>
              </a:pPr>
              <a:t>24</a:t>
            </a:fld>
            <a:endParaRPr lang="el-GR" altLang="el-GR"/>
          </a:p>
        </p:txBody>
      </p:sp>
    </p:spTree>
    <p:extLst>
      <p:ext uri="{BB962C8B-B14F-4D97-AF65-F5344CB8AC3E}">
        <p14:creationId xmlns:p14="http://schemas.microsoft.com/office/powerpoint/2010/main" val="164603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D165CE6C-7B60-4789-9BCF-DFD3DBA6D7D8}"/>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t>Έλεγχος Ποιότητας Τουριστικού Πακέτου</a:t>
            </a:r>
          </a:p>
        </p:txBody>
      </p:sp>
      <p:sp>
        <p:nvSpPr>
          <p:cNvPr id="30723" name="Rectangle 2">
            <a:extLst>
              <a:ext uri="{FF2B5EF4-FFF2-40B4-BE49-F238E27FC236}">
                <a16:creationId xmlns:a16="http://schemas.microsoft.com/office/drawing/2014/main" id="{1A78DB71-1363-4D08-AABF-BAFDE6B2245B}"/>
              </a:ext>
            </a:extLst>
          </p:cNvPr>
          <p:cNvSpPr>
            <a:spLocks noGrp="1" noChangeArrowheads="1"/>
          </p:cNvSpPr>
          <p:nvPr>
            <p:ph type="body" idx="4294967295"/>
          </p:nvPr>
        </p:nvSpPr>
        <p:spPr>
          <a:xfrm>
            <a:off x="2693988" y="1600200"/>
            <a:ext cx="6326187" cy="4525963"/>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Σήμερα πια, όλες οι επιχειρήσεις προσπαθούν να πωλούν προϊόντα όσο το δυνατόν ποιοτικά ανώτερα και σε λογική τιμή. Οι επιχειρήσεις των οποίων τα προϊόντα δεν είναι ποιοτικά αποτυγχάνουν ακόμα κι αν προσφέρουν φτηνότερα προϊόντα από τους ανταγωνιστές.</a:t>
            </a:r>
          </a:p>
          <a:p>
            <a:pPr marL="341313" indent="-341313" eaLnBrk="1" hangingPunct="1">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 </a:t>
            </a:r>
          </a:p>
        </p:txBody>
      </p:sp>
      <p:sp>
        <p:nvSpPr>
          <p:cNvPr id="2" name="Θέση υποσέλιδου 1">
            <a:extLst>
              <a:ext uri="{FF2B5EF4-FFF2-40B4-BE49-F238E27FC236}">
                <a16:creationId xmlns:a16="http://schemas.microsoft.com/office/drawing/2014/main" id="{A21BDA2B-8189-463D-ADE8-B4938B09A8C1}"/>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284DB2E0-42EF-4794-AF82-5B84CE51CFC4}"/>
              </a:ext>
            </a:extLst>
          </p:cNvPr>
          <p:cNvSpPr>
            <a:spLocks noGrp="1"/>
          </p:cNvSpPr>
          <p:nvPr>
            <p:ph type="sldNum" idx="12"/>
          </p:nvPr>
        </p:nvSpPr>
        <p:spPr/>
        <p:txBody>
          <a:bodyPr/>
          <a:lstStyle/>
          <a:p>
            <a:pPr>
              <a:defRPr/>
            </a:pPr>
            <a:fld id="{95DEEAEE-3C67-47DA-A81C-09C5A5A54C91}" type="slidenum">
              <a:rPr lang="el-GR" altLang="el-GR" smtClean="0"/>
              <a:pPr>
                <a:defRPr/>
              </a:pPr>
              <a:t>25</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31D12FC3-1C0D-4616-9B6C-8319EF36D7DE}"/>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Έλεγχος Ποιότητας Τουριστικού Πακέτου: Ποιότητα</a:t>
            </a:r>
          </a:p>
        </p:txBody>
      </p:sp>
      <p:sp>
        <p:nvSpPr>
          <p:cNvPr id="32771" name="Rectangle 2">
            <a:extLst>
              <a:ext uri="{FF2B5EF4-FFF2-40B4-BE49-F238E27FC236}">
                <a16:creationId xmlns:a16="http://schemas.microsoft.com/office/drawing/2014/main" id="{B0908F13-1EE8-4748-8C3E-F3CFE3F74018}"/>
              </a:ext>
            </a:extLst>
          </p:cNvPr>
          <p:cNvSpPr>
            <a:spLocks noGrp="1" noChangeArrowheads="1"/>
          </p:cNvSpPr>
          <p:nvPr>
            <p:ph type="body" idx="4294967295"/>
          </p:nvPr>
        </p:nvSpPr>
        <p:spPr>
          <a:xfrm>
            <a:off x="2433638" y="1600200"/>
            <a:ext cx="6586537" cy="5257800"/>
          </a:xfrm>
        </p:spPr>
        <p:txBody>
          <a:bodyPr/>
          <a:lstStyle/>
          <a:p>
            <a:pPr marL="341313" indent="-341313" eaLnBrk="1" hangingPunct="1">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Τα χαρακτηριστικά του προϊόντος ή της υπηρεσίας που ικανοποιούν πλήρως ή και ξεπερνούν τις προσδοκίες του πελάτη (π.χ.: δεν γίνεται να ταξιδέψει την πρώτη φορά με καλή και την επόμενη με κακή αεροπορική εταιρεία),</a:t>
            </a:r>
          </a:p>
          <a:p>
            <a:pPr marL="341313" indent="-341313" eaLnBrk="1" hangingPunct="1">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 </a:t>
            </a:r>
          </a:p>
          <a:p>
            <a:pPr marL="341313" indent="-341313" eaLnBrk="1" hangingPunct="1">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Τα χαρακτηριστικά του προϊόντος ή της υπηρεσίας που ικανοποιούν κάποια συγκεκριμένα πρότυπα (π.χ.: δεν γίνεται να ταξιδέψουν οι πελάτες με πούλμαν που δεν έχει περάσει ΚΤΕΟ ή αερ. Εταιρεία που δεν έχει πιστοποιητικό ασφάλειας), </a:t>
            </a:r>
          </a:p>
        </p:txBody>
      </p:sp>
      <p:sp>
        <p:nvSpPr>
          <p:cNvPr id="2" name="Θέση υποσέλιδου 1">
            <a:extLst>
              <a:ext uri="{FF2B5EF4-FFF2-40B4-BE49-F238E27FC236}">
                <a16:creationId xmlns:a16="http://schemas.microsoft.com/office/drawing/2014/main" id="{AA128166-3AE7-4980-9A18-64A783248AB0}"/>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9005DA06-8DD3-4A92-B5EA-96C98DBF0E45}"/>
              </a:ext>
            </a:extLst>
          </p:cNvPr>
          <p:cNvSpPr>
            <a:spLocks noGrp="1"/>
          </p:cNvSpPr>
          <p:nvPr>
            <p:ph type="sldNum" idx="12"/>
          </p:nvPr>
        </p:nvSpPr>
        <p:spPr/>
        <p:txBody>
          <a:bodyPr/>
          <a:lstStyle/>
          <a:p>
            <a:pPr>
              <a:defRPr/>
            </a:pPr>
            <a:fld id="{95DEEAEE-3C67-47DA-A81C-09C5A5A54C91}" type="slidenum">
              <a:rPr lang="el-GR" altLang="el-GR" smtClean="0"/>
              <a:pPr>
                <a:defRPr/>
              </a:pPr>
              <a:t>26</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E7EF6D11-D4BE-4EFD-BAC9-9F5B02C58F61}"/>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Έλεγχος Ποιότητας Τουριστικού Πακέτου: Ποιότητα</a:t>
            </a:r>
          </a:p>
        </p:txBody>
      </p:sp>
      <p:sp>
        <p:nvSpPr>
          <p:cNvPr id="34819" name="Rectangle 2">
            <a:extLst>
              <a:ext uri="{FF2B5EF4-FFF2-40B4-BE49-F238E27FC236}">
                <a16:creationId xmlns:a16="http://schemas.microsoft.com/office/drawing/2014/main" id="{270E13C2-7898-45F8-A7CD-24B01B347CE4}"/>
              </a:ext>
            </a:extLst>
          </p:cNvPr>
          <p:cNvSpPr>
            <a:spLocks noGrp="1" noChangeArrowheads="1"/>
          </p:cNvSpPr>
          <p:nvPr>
            <p:ph type="body" idx="4294967295"/>
          </p:nvPr>
        </p:nvSpPr>
        <p:spPr>
          <a:xfrm>
            <a:off x="2359025" y="1600200"/>
            <a:ext cx="6661150" cy="5257800"/>
          </a:xfrm>
        </p:spPr>
        <p:txBody>
          <a:bodyPr/>
          <a:lstStyle/>
          <a:p>
            <a:pPr marL="341313" indent="-341313" eaLnBrk="1" hangingPunct="1">
              <a:lnSpc>
                <a:spcPct val="120000"/>
              </a:lnSpc>
              <a:spcBef>
                <a:spcPts val="550"/>
              </a:spcBef>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200"/>
              <a:t>Το σύνολο των ιδιοτήτων και στοιχείων του μάρκετινγκ μέσω των οποίων ένα προϊόν ή υπηρεσία συμμορφώνεται με τις απαιτήσεις του πελάτη ( δηλ. να ανταποκρίνεται το προϊόν σε αυτό που διαφημίζουμε),  </a:t>
            </a:r>
          </a:p>
          <a:p>
            <a:pPr marL="341313" indent="-341313" eaLnBrk="1" hangingPunct="1">
              <a:lnSpc>
                <a:spcPct val="120000"/>
              </a:lnSpc>
              <a:spcBef>
                <a:spcPts val="5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altLang="el-GR" sz="2200"/>
          </a:p>
          <a:p>
            <a:pPr marL="341313" indent="-341313" eaLnBrk="1" hangingPunct="1">
              <a:lnSpc>
                <a:spcPct val="120000"/>
              </a:lnSpc>
              <a:spcBef>
                <a:spcPts val="550"/>
              </a:spcBef>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sz="2200"/>
              <a:t>Ο βαθμός στον οποίο ένα συγκεκριμένο προϊόν ή υπηρεσία συμμορφώνεται με τις προδιαγραφές της σχεδίασής του/της (να καλύπτει την ανάγκη για την οποία φτιάχτηκε, πχ. Αν το πακέτο Χ είναι για εξερεύνηση της Ηπείρου, να καλύπτει όντως μεγάλο μέρος της Ηπείρου) </a:t>
            </a:r>
          </a:p>
        </p:txBody>
      </p:sp>
      <p:sp>
        <p:nvSpPr>
          <p:cNvPr id="2" name="Θέση υποσέλιδου 1">
            <a:extLst>
              <a:ext uri="{FF2B5EF4-FFF2-40B4-BE49-F238E27FC236}">
                <a16:creationId xmlns:a16="http://schemas.microsoft.com/office/drawing/2014/main" id="{F6691A25-8445-49DF-9661-74C0D3145813}"/>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2C1B32C8-0506-41D0-9664-F06A58099244}"/>
              </a:ext>
            </a:extLst>
          </p:cNvPr>
          <p:cNvSpPr>
            <a:spLocks noGrp="1"/>
          </p:cNvSpPr>
          <p:nvPr>
            <p:ph type="sldNum" idx="12"/>
          </p:nvPr>
        </p:nvSpPr>
        <p:spPr/>
        <p:txBody>
          <a:bodyPr/>
          <a:lstStyle/>
          <a:p>
            <a:pPr>
              <a:defRPr/>
            </a:pPr>
            <a:fld id="{95DEEAEE-3C67-47DA-A81C-09C5A5A54C91}" type="slidenum">
              <a:rPr lang="el-GR" altLang="el-GR" smtClean="0"/>
              <a:pPr>
                <a:defRPr/>
              </a:pPr>
              <a:t>27</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470D28E1-9312-4E81-9087-417D5F6432FA}"/>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Τι Ελέγχεται κατά τον Έλεγχο Ποιότητας; </a:t>
            </a:r>
          </a:p>
        </p:txBody>
      </p:sp>
      <p:sp>
        <p:nvSpPr>
          <p:cNvPr id="36867" name="Rectangle 2">
            <a:extLst>
              <a:ext uri="{FF2B5EF4-FFF2-40B4-BE49-F238E27FC236}">
                <a16:creationId xmlns:a16="http://schemas.microsoft.com/office/drawing/2014/main" id="{13E74135-F538-49A4-A357-3CADA8271008}"/>
              </a:ext>
            </a:extLst>
          </p:cNvPr>
          <p:cNvSpPr>
            <a:spLocks noGrp="1" noChangeArrowheads="1"/>
          </p:cNvSpPr>
          <p:nvPr>
            <p:ph type="body" idx="4294967295"/>
          </p:nvPr>
        </p:nvSpPr>
        <p:spPr>
          <a:xfrm>
            <a:off x="2693988" y="1600200"/>
            <a:ext cx="6326187" cy="4525963"/>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Μεταφορικά μέσα: </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Τύποι και χωρητικότητα αεροσκαφών, πλοίων τρένων λεωφορείων κτλ. </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Τρόπος ναύλωσης αεροσκάφους </a:t>
            </a:r>
            <a:r>
              <a:rPr lang="en-US" altLang="el-GR"/>
              <a:t>(charter </a:t>
            </a:r>
            <a:r>
              <a:rPr lang="el-GR" altLang="el-GR"/>
              <a:t>ή </a:t>
            </a:r>
            <a:r>
              <a:rPr lang="en-US" altLang="el-GR"/>
              <a:t>scheduled), </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Διαθεσιμότητα καμπινών/βαγονιών και δυναμικότητα κλινών/κουκετών στο πλοίο και στο τρένο αντίστοιχα, </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Παρεχόμενες υπηρεσίες (γεύματα εν ώρα ταξιδιού κτλ)</a:t>
            </a:r>
          </a:p>
        </p:txBody>
      </p:sp>
      <p:sp>
        <p:nvSpPr>
          <p:cNvPr id="2" name="Θέση υποσέλιδου 1">
            <a:extLst>
              <a:ext uri="{FF2B5EF4-FFF2-40B4-BE49-F238E27FC236}">
                <a16:creationId xmlns:a16="http://schemas.microsoft.com/office/drawing/2014/main" id="{37DE86C3-A195-4608-991B-495C63CDB981}"/>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BFF6B342-8D5C-4529-8940-5931AD0CBAA8}"/>
              </a:ext>
            </a:extLst>
          </p:cNvPr>
          <p:cNvSpPr>
            <a:spLocks noGrp="1"/>
          </p:cNvSpPr>
          <p:nvPr>
            <p:ph type="sldNum" idx="12"/>
          </p:nvPr>
        </p:nvSpPr>
        <p:spPr/>
        <p:txBody>
          <a:bodyPr/>
          <a:lstStyle/>
          <a:p>
            <a:pPr>
              <a:defRPr/>
            </a:pPr>
            <a:fld id="{95DEEAEE-3C67-47DA-A81C-09C5A5A54C91}" type="slidenum">
              <a:rPr lang="el-GR" altLang="el-GR" smtClean="0"/>
              <a:pPr>
                <a:defRPr/>
              </a:pPr>
              <a:t>28</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B66F79BF-B913-4262-8C0E-CD2BE88A2B7A}"/>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Τι Ελέγχεται κατά τον Έλεγχο Ποιότητας;</a:t>
            </a:r>
          </a:p>
        </p:txBody>
      </p:sp>
      <p:sp>
        <p:nvSpPr>
          <p:cNvPr id="38915" name="Rectangle 2">
            <a:extLst>
              <a:ext uri="{FF2B5EF4-FFF2-40B4-BE49-F238E27FC236}">
                <a16:creationId xmlns:a16="http://schemas.microsoft.com/office/drawing/2014/main" id="{4D623368-7283-4B6D-94AC-4D5445728B53}"/>
              </a:ext>
            </a:extLst>
          </p:cNvPr>
          <p:cNvSpPr>
            <a:spLocks noGrp="1" noChangeArrowheads="1"/>
          </p:cNvSpPr>
          <p:nvPr>
            <p:ph type="body" idx="4294967295"/>
          </p:nvPr>
        </p:nvSpPr>
        <p:spPr>
          <a:xfrm>
            <a:off x="2693988" y="1600200"/>
            <a:ext cx="6326187" cy="5257800"/>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Μέσα Διαμονής και Εστίασης:</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Η κατάσταση των δωματίων σε σχέση με την κατηγορία του ξενοδοχείου, </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Ο αριθμός και η διάρθρωση των δωματίων (μονόκλινα, δίκλινα κτλ)</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Οι προσφερόμενες παροχές του ξενοδοχείου (τηλεόραση κλιματισμός, πισίνες, γήπεδα, χώροι εστίασης κτλ), </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Χώροι εστίασης σε σχέση με τον αριθμό των τραπεζιών, την άνεση και την λειτουργικότητα του χώρου, </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Ο αριθμός των χώρων εστίασης (ταβέρνες, εστιατόρια κλπ)</a:t>
            </a:r>
          </a:p>
        </p:txBody>
      </p:sp>
      <p:sp>
        <p:nvSpPr>
          <p:cNvPr id="2" name="Θέση υποσέλιδου 1">
            <a:extLst>
              <a:ext uri="{FF2B5EF4-FFF2-40B4-BE49-F238E27FC236}">
                <a16:creationId xmlns:a16="http://schemas.microsoft.com/office/drawing/2014/main" id="{D17B17B2-F43D-4054-9FD0-0924B99E14E9}"/>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48C001FA-EDC7-4F8D-A1AB-28B71A756D29}"/>
              </a:ext>
            </a:extLst>
          </p:cNvPr>
          <p:cNvSpPr>
            <a:spLocks noGrp="1"/>
          </p:cNvSpPr>
          <p:nvPr>
            <p:ph type="sldNum" idx="12"/>
          </p:nvPr>
        </p:nvSpPr>
        <p:spPr/>
        <p:txBody>
          <a:bodyPr/>
          <a:lstStyle/>
          <a:p>
            <a:pPr>
              <a:defRPr/>
            </a:pPr>
            <a:fld id="{95DEEAEE-3C67-47DA-A81C-09C5A5A54C91}" type="slidenum">
              <a:rPr lang="el-GR" altLang="el-GR" smtClean="0"/>
              <a:pPr>
                <a:defRPr/>
              </a:pPr>
              <a:t>29</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17CBD885-7FC8-4440-841F-4E3E4E1F8C6D}"/>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Τουριστικά Πακέτα</a:t>
            </a:r>
          </a:p>
        </p:txBody>
      </p:sp>
      <p:sp>
        <p:nvSpPr>
          <p:cNvPr id="6147" name="Rectangle 2">
            <a:extLst>
              <a:ext uri="{FF2B5EF4-FFF2-40B4-BE49-F238E27FC236}">
                <a16:creationId xmlns:a16="http://schemas.microsoft.com/office/drawing/2014/main" id="{E5DA6FC5-763A-4CEB-9869-1A71D1668D1D}"/>
              </a:ext>
            </a:extLst>
          </p:cNvPr>
          <p:cNvSpPr>
            <a:spLocks noGrp="1" noChangeArrowheads="1"/>
          </p:cNvSpPr>
          <p:nvPr>
            <p:ph type="body" idx="4294967295"/>
          </p:nvPr>
        </p:nvSpPr>
        <p:spPr>
          <a:xfrm>
            <a:off x="2693988" y="1600200"/>
            <a:ext cx="6326187" cy="4525963"/>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Τουριστικό Πακέτο</a:t>
            </a:r>
            <a:r>
              <a:rPr lang="en-US" altLang="el-GR"/>
              <a:t> (Inclusive Tours)</a:t>
            </a:r>
            <a:r>
              <a:rPr lang="el-GR" altLang="el-GR"/>
              <a:t>: ταξίδι οργανωμένο στο σύνολό του</a:t>
            </a:r>
            <a:r>
              <a:rPr lang="en-US" altLang="el-GR"/>
              <a:t>. </a:t>
            </a:r>
            <a:r>
              <a:rPr lang="el-GR" altLang="el-GR"/>
              <a:t>Παρέχεται  στον πελάτη συνδυασμό δύο τουλάχιστον υπηρεσιών, μεταφοράς και καταλύματος </a:t>
            </a:r>
            <a:r>
              <a:rPr lang="en-US" altLang="el-GR"/>
              <a:t>(</a:t>
            </a:r>
            <a:r>
              <a:rPr lang="el-GR" altLang="el-GR"/>
              <a:t>ξενοδοχείο) αλλά και άλλες βοηθητικές υπηρεσίες όπως </a:t>
            </a:r>
            <a:r>
              <a:rPr lang="en-US" altLang="el-GR"/>
              <a:t>transfers, </a:t>
            </a:r>
            <a:r>
              <a:rPr lang="el-GR" altLang="el-GR"/>
              <a:t>ξεναγήσεις και άλλα. </a:t>
            </a:r>
          </a:p>
        </p:txBody>
      </p:sp>
      <p:sp>
        <p:nvSpPr>
          <p:cNvPr id="2" name="Θέση υποσέλιδου 1">
            <a:extLst>
              <a:ext uri="{FF2B5EF4-FFF2-40B4-BE49-F238E27FC236}">
                <a16:creationId xmlns:a16="http://schemas.microsoft.com/office/drawing/2014/main" id="{4E40272B-AA53-483E-B1CF-9F1C783B466D}"/>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07695ED9-8C76-4530-8BA4-ABBC0F6012CC}"/>
              </a:ext>
            </a:extLst>
          </p:cNvPr>
          <p:cNvSpPr>
            <a:spLocks noGrp="1"/>
          </p:cNvSpPr>
          <p:nvPr>
            <p:ph type="sldNum" idx="12"/>
          </p:nvPr>
        </p:nvSpPr>
        <p:spPr/>
        <p:txBody>
          <a:bodyPr/>
          <a:lstStyle/>
          <a:p>
            <a:pPr>
              <a:defRPr/>
            </a:pPr>
            <a:fld id="{95DEEAEE-3C67-47DA-A81C-09C5A5A54C91}" type="slidenum">
              <a:rPr lang="el-GR" altLang="el-GR" smtClean="0"/>
              <a:pPr>
                <a:defRPr/>
              </a:pPr>
              <a:t>3</a:t>
            </a:fld>
            <a:endParaRPr lang="el-GR" altLang="el-GR"/>
          </a:p>
        </p:txBody>
      </p:sp>
    </p:spTree>
    <p:extLst>
      <p:ext uri="{BB962C8B-B14F-4D97-AF65-F5344CB8AC3E}">
        <p14:creationId xmlns:p14="http://schemas.microsoft.com/office/powerpoint/2010/main" val="11309886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0577B0F3-2832-49CE-81E1-208CE4CCF275}"/>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Τι Ελέγχεται κατά τον Έλεγχο Ποιότητας;</a:t>
            </a:r>
          </a:p>
        </p:txBody>
      </p:sp>
      <p:sp>
        <p:nvSpPr>
          <p:cNvPr id="40963" name="Rectangle 2">
            <a:extLst>
              <a:ext uri="{FF2B5EF4-FFF2-40B4-BE49-F238E27FC236}">
                <a16:creationId xmlns:a16="http://schemas.microsoft.com/office/drawing/2014/main" id="{B4B8BAF0-B80E-4FBF-9FA8-BE5B4385CFEE}"/>
              </a:ext>
            </a:extLst>
          </p:cNvPr>
          <p:cNvSpPr>
            <a:spLocks noGrp="1" noChangeArrowheads="1"/>
          </p:cNvSpPr>
          <p:nvPr>
            <p:ph type="body" idx="4294967295"/>
          </p:nvPr>
        </p:nvSpPr>
        <p:spPr>
          <a:xfrm>
            <a:off x="2693988" y="1600200"/>
            <a:ext cx="6326187" cy="5021263"/>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Βοηθητικές Υπηρεσίες:</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Αριθμός, επίπεδο γνώσεων και επαγγελματισμός ξεναγών, </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Αριθμός και βαθμός καταλληλότητας συνοδών-αρχηγών, </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Καταλληλότητα οχημάτων μεταφοράς πελατών </a:t>
            </a:r>
            <a:r>
              <a:rPr lang="en-US" altLang="el-GR"/>
              <a:t>(transfer), </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Αριθμός οχημάτων και των διαθέσιμων θέσεων που έχουν κλειστεί από το πρακτορείο, </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Αριθμός οδηγών και καταλληλότητα των οχημάτων</a:t>
            </a:r>
          </a:p>
        </p:txBody>
      </p:sp>
      <p:sp>
        <p:nvSpPr>
          <p:cNvPr id="2" name="Θέση υποσέλιδου 1">
            <a:extLst>
              <a:ext uri="{FF2B5EF4-FFF2-40B4-BE49-F238E27FC236}">
                <a16:creationId xmlns:a16="http://schemas.microsoft.com/office/drawing/2014/main" id="{F73495A9-D50B-4D46-B842-568532B5239D}"/>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5EA5F377-E397-4CB2-9EE9-09E495DF0D72}"/>
              </a:ext>
            </a:extLst>
          </p:cNvPr>
          <p:cNvSpPr>
            <a:spLocks noGrp="1"/>
          </p:cNvSpPr>
          <p:nvPr>
            <p:ph type="sldNum" idx="12"/>
          </p:nvPr>
        </p:nvSpPr>
        <p:spPr/>
        <p:txBody>
          <a:bodyPr/>
          <a:lstStyle/>
          <a:p>
            <a:pPr>
              <a:defRPr/>
            </a:pPr>
            <a:fld id="{95DEEAEE-3C67-47DA-A81C-09C5A5A54C91}" type="slidenum">
              <a:rPr lang="el-GR" altLang="el-GR" smtClean="0"/>
              <a:pPr>
                <a:defRPr/>
              </a:pPr>
              <a:t>30</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49E151DA-6F15-4DE8-A39E-D232C9DFDE47}"/>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t>Τι Ελέγχεται κατά τον Έλεγχο Ποιότητας;</a:t>
            </a:r>
          </a:p>
        </p:txBody>
      </p:sp>
      <p:sp>
        <p:nvSpPr>
          <p:cNvPr id="43011" name="Rectangle 2">
            <a:extLst>
              <a:ext uri="{FF2B5EF4-FFF2-40B4-BE49-F238E27FC236}">
                <a16:creationId xmlns:a16="http://schemas.microsoft.com/office/drawing/2014/main" id="{1C1BC8AB-77BB-435D-801F-25293F405BF9}"/>
              </a:ext>
            </a:extLst>
          </p:cNvPr>
          <p:cNvSpPr>
            <a:spLocks noGrp="1" noChangeArrowheads="1"/>
          </p:cNvSpPr>
          <p:nvPr>
            <p:ph type="body" idx="4294967295"/>
          </p:nvPr>
        </p:nvSpPr>
        <p:spPr>
          <a:xfrm>
            <a:off x="2693988" y="1600200"/>
            <a:ext cx="6326187" cy="4525963"/>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Ο βαθμός αξιοπιστίας των προμηθευτών των προαναφερθέντων υπηρεσιών, </a:t>
            </a:r>
          </a:p>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Η τήρηση του επιπέδου παρεχόμενης ποιότητας υπηρεσιών του πακέτου, </a:t>
            </a:r>
          </a:p>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Η εξασφάλιση της ασφάλειας των ατόμων που θα μετακινηθούν. </a:t>
            </a:r>
          </a:p>
        </p:txBody>
      </p:sp>
      <p:sp>
        <p:nvSpPr>
          <p:cNvPr id="2" name="Θέση υποσέλιδου 1">
            <a:extLst>
              <a:ext uri="{FF2B5EF4-FFF2-40B4-BE49-F238E27FC236}">
                <a16:creationId xmlns:a16="http://schemas.microsoft.com/office/drawing/2014/main" id="{BEF3377B-A057-4EC2-BBA4-08DB5B0611CD}"/>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9ABEF583-EB79-4B7C-B5D3-47D27547231D}"/>
              </a:ext>
            </a:extLst>
          </p:cNvPr>
          <p:cNvSpPr>
            <a:spLocks noGrp="1"/>
          </p:cNvSpPr>
          <p:nvPr>
            <p:ph type="sldNum" idx="12"/>
          </p:nvPr>
        </p:nvSpPr>
        <p:spPr/>
        <p:txBody>
          <a:bodyPr/>
          <a:lstStyle/>
          <a:p>
            <a:pPr>
              <a:defRPr/>
            </a:pPr>
            <a:fld id="{95DEEAEE-3C67-47DA-A81C-09C5A5A54C91}" type="slidenum">
              <a:rPr lang="el-GR" altLang="el-GR" smtClean="0"/>
              <a:pPr>
                <a:defRPr/>
              </a:pPr>
              <a:t>31</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68D97171-B2D8-4A8F-8521-FC175ADB6FCB}"/>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t>Τι Ελέγχεται κατά τον Έλεγχο Ποιότητας;</a:t>
            </a:r>
            <a:endParaRPr lang="en-US" altLang="el-GR" dirty="0"/>
          </a:p>
        </p:txBody>
      </p:sp>
      <p:sp>
        <p:nvSpPr>
          <p:cNvPr id="45059" name="Rectangle 2">
            <a:extLst>
              <a:ext uri="{FF2B5EF4-FFF2-40B4-BE49-F238E27FC236}">
                <a16:creationId xmlns:a16="http://schemas.microsoft.com/office/drawing/2014/main" id="{5EF1086E-1777-4AFB-BEF6-57338D95982B}"/>
              </a:ext>
            </a:extLst>
          </p:cNvPr>
          <p:cNvSpPr>
            <a:spLocks noGrp="1" noChangeArrowheads="1"/>
          </p:cNvSpPr>
          <p:nvPr>
            <p:ph type="body" idx="4294967295"/>
          </p:nvPr>
        </p:nvSpPr>
        <p:spPr>
          <a:xfrm>
            <a:off x="2693988" y="1600200"/>
            <a:ext cx="6326187" cy="5257800"/>
          </a:xfrm>
        </p:spPr>
        <p:txBody>
          <a:bodyPr/>
          <a:lstStyle/>
          <a:p>
            <a:pPr marL="341313" indent="-341313" eaLnBrk="1" hangingPunct="1">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Η ελκυστικότητα του προορισμού και της σύνθεσης του πακέτου, </a:t>
            </a:r>
          </a:p>
          <a:p>
            <a:pPr marL="341313" indent="-341313" eaLnBrk="1" hangingPunct="1">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Το επίπεδο παροχής υπηρεσιών του συγκεκριμένου πακέτου, </a:t>
            </a:r>
          </a:p>
          <a:p>
            <a:pPr marL="341313" indent="-341313" eaLnBrk="1" hangingPunct="1">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Η τιμή πώλησης του πακέτου, </a:t>
            </a:r>
          </a:p>
          <a:p>
            <a:pPr marL="341313" indent="-341313" eaLnBrk="1" hangingPunct="1">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Οι ειδικές προσφορές ανά περίοδο</a:t>
            </a:r>
          </a:p>
          <a:p>
            <a:pPr marL="341313" indent="-341313" eaLnBrk="1" hangingPunct="1">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Οι προσφορές κατά περίπτωση (π.χ. Γαμήλιο ταξίδι)</a:t>
            </a:r>
          </a:p>
          <a:p>
            <a:pPr marL="341313" indent="-341313" eaLnBrk="1" hangingPunct="1">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Η δυνατότητα επιπλέον ξεναγήσεων και συνδυασμού των τουριστικών δραστηριοτήτων που πιθανόν να επιθυμεί ο πελάτης </a:t>
            </a:r>
          </a:p>
        </p:txBody>
      </p:sp>
      <p:sp>
        <p:nvSpPr>
          <p:cNvPr id="2" name="Θέση υποσέλιδου 1">
            <a:extLst>
              <a:ext uri="{FF2B5EF4-FFF2-40B4-BE49-F238E27FC236}">
                <a16:creationId xmlns:a16="http://schemas.microsoft.com/office/drawing/2014/main" id="{2EAFEB5E-17F9-4FC1-8918-226137577B54}"/>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8249A189-BEDC-4E2E-99AC-26E2B18FD04F}"/>
              </a:ext>
            </a:extLst>
          </p:cNvPr>
          <p:cNvSpPr>
            <a:spLocks noGrp="1"/>
          </p:cNvSpPr>
          <p:nvPr>
            <p:ph type="sldNum" idx="12"/>
          </p:nvPr>
        </p:nvSpPr>
        <p:spPr/>
        <p:txBody>
          <a:bodyPr/>
          <a:lstStyle/>
          <a:p>
            <a:pPr>
              <a:defRPr/>
            </a:pPr>
            <a:fld id="{95DEEAEE-3C67-47DA-A81C-09C5A5A54C91}" type="slidenum">
              <a:rPr lang="el-GR" altLang="el-GR" smtClean="0"/>
              <a:pPr>
                <a:defRPr/>
              </a:pPr>
              <a:t>32</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03F4DEF5-8313-4B72-BF3A-D7E84683AEE0}"/>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t>Τι Ελέγχεται κατά τον Έλεγχο Ποιότητας;</a:t>
            </a:r>
            <a:endParaRPr lang="en-US" altLang="el-GR" dirty="0"/>
          </a:p>
        </p:txBody>
      </p:sp>
      <p:sp>
        <p:nvSpPr>
          <p:cNvPr id="47107" name="Rectangle 2">
            <a:extLst>
              <a:ext uri="{FF2B5EF4-FFF2-40B4-BE49-F238E27FC236}">
                <a16:creationId xmlns:a16="http://schemas.microsoft.com/office/drawing/2014/main" id="{67432991-0B7C-46CA-A0F7-8C045A00954A}"/>
              </a:ext>
            </a:extLst>
          </p:cNvPr>
          <p:cNvSpPr>
            <a:spLocks noGrp="1" noChangeArrowheads="1"/>
          </p:cNvSpPr>
          <p:nvPr>
            <p:ph type="body" idx="4294967295"/>
          </p:nvPr>
        </p:nvSpPr>
        <p:spPr>
          <a:xfrm>
            <a:off x="2693988" y="1600200"/>
            <a:ext cx="6326187" cy="4525963"/>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Η αξιοπιστία του </a:t>
            </a:r>
            <a:r>
              <a:rPr lang="en-US" altLang="el-GR"/>
              <a:t>tour-operator </a:t>
            </a:r>
            <a:r>
              <a:rPr lang="el-GR" altLang="el-GR"/>
              <a:t>που προσφέρει το πακέτο. </a:t>
            </a:r>
          </a:p>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Το ποσοστό κέρδους που ο </a:t>
            </a:r>
            <a:r>
              <a:rPr lang="en-US" altLang="el-GR"/>
              <a:t>tour operator </a:t>
            </a:r>
            <a:r>
              <a:rPr lang="el-GR" altLang="el-GR"/>
              <a:t>προσφέρει στο ταξιδιωτικό γραφειο για το συγκεκριμένο πακέτο, </a:t>
            </a:r>
          </a:p>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a:t>Η προηγούμενη ταξιδιωτική εμπειρία του πελάτη: ανάλογα με αυτήν θα προσφερθεί κάτι διαφορετικό και ελκυστικό κατά περίπτωση</a:t>
            </a:r>
          </a:p>
        </p:txBody>
      </p:sp>
      <p:sp>
        <p:nvSpPr>
          <p:cNvPr id="2" name="Θέση υποσέλιδου 1">
            <a:extLst>
              <a:ext uri="{FF2B5EF4-FFF2-40B4-BE49-F238E27FC236}">
                <a16:creationId xmlns:a16="http://schemas.microsoft.com/office/drawing/2014/main" id="{7AB64678-3343-4C30-A095-C47F0490AB81}"/>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67639B18-456C-4975-9CF2-EC814A55FC7F}"/>
              </a:ext>
            </a:extLst>
          </p:cNvPr>
          <p:cNvSpPr>
            <a:spLocks noGrp="1"/>
          </p:cNvSpPr>
          <p:nvPr>
            <p:ph type="sldNum" idx="12"/>
          </p:nvPr>
        </p:nvSpPr>
        <p:spPr/>
        <p:txBody>
          <a:bodyPr/>
          <a:lstStyle/>
          <a:p>
            <a:pPr>
              <a:defRPr/>
            </a:pPr>
            <a:fld id="{95DEEAEE-3C67-47DA-A81C-09C5A5A54C91}" type="slidenum">
              <a:rPr lang="el-GR" altLang="el-GR" smtClean="0"/>
              <a:pPr>
                <a:defRPr/>
              </a:pPr>
              <a:t>33</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17CBD885-7FC8-4440-841F-4E3E4E1F8C6D}"/>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dirty="0"/>
              <a:t>Τουριστικά Πακέτα: Υποχρεώσεις Πρακτορείου</a:t>
            </a:r>
          </a:p>
        </p:txBody>
      </p:sp>
      <p:sp>
        <p:nvSpPr>
          <p:cNvPr id="6147" name="Rectangle 2">
            <a:extLst>
              <a:ext uri="{FF2B5EF4-FFF2-40B4-BE49-F238E27FC236}">
                <a16:creationId xmlns:a16="http://schemas.microsoft.com/office/drawing/2014/main" id="{E5DA6FC5-763A-4CEB-9869-1A71D1668D1D}"/>
              </a:ext>
            </a:extLst>
          </p:cNvPr>
          <p:cNvSpPr>
            <a:spLocks noGrp="1" noChangeArrowheads="1"/>
          </p:cNvSpPr>
          <p:nvPr>
            <p:ph type="body" idx="4294967295"/>
          </p:nvPr>
        </p:nvSpPr>
        <p:spPr>
          <a:xfrm>
            <a:off x="2693988" y="1600200"/>
            <a:ext cx="6326187" cy="4525963"/>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altLang="el-GR" dirty="0"/>
              <a:t>Η οργάνωση ενός ταξιδιού βασίζεται αποκλειστικά στον τουριστικό οργανισμό που το αναλαμβάνει. Υποχρέωση του </a:t>
            </a:r>
            <a:r>
              <a:rPr lang="el-GR" altLang="el-GR" dirty="0" err="1"/>
              <a:t>Tour</a:t>
            </a:r>
            <a:r>
              <a:rPr lang="el-GR" altLang="el-GR" dirty="0"/>
              <a:t> </a:t>
            </a:r>
            <a:r>
              <a:rPr lang="el-GR" altLang="el-GR" dirty="0" err="1"/>
              <a:t>Operator</a:t>
            </a:r>
            <a:r>
              <a:rPr lang="el-GR" altLang="el-GR" dirty="0"/>
              <a:t> είναι η ασφαλής μετάβαση και παραμονή των τουριστών στους χώρους που αναφέρονται αναλυτικά στο πρόγραμμα της εκδρομής καθώς και η πλήρης αποδοχή των όρων του ταξιδιού τόσο από μεριάς του </a:t>
            </a:r>
            <a:r>
              <a:rPr lang="el-GR" altLang="el-GR" dirty="0" err="1"/>
              <a:t>tour</a:t>
            </a:r>
            <a:r>
              <a:rPr lang="el-GR" altLang="el-GR" dirty="0"/>
              <a:t> </a:t>
            </a:r>
            <a:r>
              <a:rPr lang="el-GR" altLang="el-GR" dirty="0" err="1"/>
              <a:t>operator</a:t>
            </a:r>
            <a:r>
              <a:rPr lang="el-GR" altLang="el-GR" dirty="0"/>
              <a:t> όσο και από τους τουρίστες- εκδρομείς.</a:t>
            </a:r>
          </a:p>
        </p:txBody>
      </p:sp>
      <p:sp>
        <p:nvSpPr>
          <p:cNvPr id="2" name="Θέση υποσέλιδου 1">
            <a:extLst>
              <a:ext uri="{FF2B5EF4-FFF2-40B4-BE49-F238E27FC236}">
                <a16:creationId xmlns:a16="http://schemas.microsoft.com/office/drawing/2014/main" id="{96B43750-6E14-4AF1-B0E9-EF047886EEDA}"/>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F7918A67-A0B2-4004-B625-D6D8C74D1C51}"/>
              </a:ext>
            </a:extLst>
          </p:cNvPr>
          <p:cNvSpPr>
            <a:spLocks noGrp="1"/>
          </p:cNvSpPr>
          <p:nvPr>
            <p:ph type="sldNum" idx="12"/>
          </p:nvPr>
        </p:nvSpPr>
        <p:spPr/>
        <p:txBody>
          <a:bodyPr/>
          <a:lstStyle/>
          <a:p>
            <a:pPr>
              <a:defRPr/>
            </a:pPr>
            <a:fld id="{95DEEAEE-3C67-47DA-A81C-09C5A5A54C91}" type="slidenum">
              <a:rPr lang="el-GR" altLang="el-GR" smtClean="0"/>
              <a:pPr>
                <a:defRPr/>
              </a:pPr>
              <a:t>4</a:t>
            </a:fld>
            <a:endParaRPr lang="el-GR" altLang="el-GR"/>
          </a:p>
        </p:txBody>
      </p:sp>
    </p:spTree>
    <p:extLst>
      <p:ext uri="{BB962C8B-B14F-4D97-AF65-F5344CB8AC3E}">
        <p14:creationId xmlns:p14="http://schemas.microsoft.com/office/powerpoint/2010/main" val="4251082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9695E08D-253E-42E0-92A6-6976216C1F98}"/>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Είδη Τουριστικών Πακέτων</a:t>
            </a:r>
          </a:p>
        </p:txBody>
      </p:sp>
      <p:sp>
        <p:nvSpPr>
          <p:cNvPr id="6146" name="Rectangle 2">
            <a:extLst>
              <a:ext uri="{FF2B5EF4-FFF2-40B4-BE49-F238E27FC236}">
                <a16:creationId xmlns:a16="http://schemas.microsoft.com/office/drawing/2014/main" id="{050AD54F-6C61-48B9-84D5-C94865413641}"/>
              </a:ext>
            </a:extLst>
          </p:cNvPr>
          <p:cNvSpPr>
            <a:spLocks noGrp="1" noChangeArrowheads="1"/>
          </p:cNvSpPr>
          <p:nvPr>
            <p:ph type="body" idx="4294967295"/>
          </p:nvPr>
        </p:nvSpPr>
        <p:spPr>
          <a:xfrm>
            <a:off x="2693988" y="1600200"/>
            <a:ext cx="6326187" cy="5065713"/>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dirty="0"/>
              <a:t>Ανεξάρτητων ή μεμονωμένων ταξιδιωτών </a:t>
            </a:r>
            <a:r>
              <a:rPr lang="en-US" altLang="el-GR" dirty="0"/>
              <a:t>(Individuals Inclusive Tours-IIT), </a:t>
            </a:r>
          </a:p>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dirty="0"/>
              <a:t>Ομάδων Ταξιδιωτών </a:t>
            </a:r>
            <a:r>
              <a:rPr lang="en-US" altLang="el-GR" dirty="0"/>
              <a:t>(Group Inclusive Tours-GIT): </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b="1" dirty="0"/>
              <a:t>Τουριστικά πακέτα ομάδων ταξιδιωτών που χρησιμοποιούν πτήσεις τακτικών αερογραμμών </a:t>
            </a:r>
            <a:r>
              <a:rPr lang="en-US" altLang="el-GR" b="1" dirty="0"/>
              <a:t>(</a:t>
            </a:r>
            <a:r>
              <a:rPr lang="en-US" altLang="el-GR" b="1" dirty="0">
                <a:effectLst>
                  <a:outerShdw blurRad="38100" dist="38100" dir="2700000" algn="tl">
                    <a:srgbClr val="C0C0C0"/>
                  </a:outerShdw>
                </a:effectLst>
              </a:rPr>
              <a:t>scheduled flight inclusive tours-SIT</a:t>
            </a:r>
            <a:r>
              <a:rPr lang="en-US" altLang="el-GR" b="1" dirty="0"/>
              <a:t>), </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b="1" dirty="0"/>
              <a:t>Τουριστικά πακέτα ομάδων ταξιδιωτών που χρησιμοποιούν ειδικά ναυλωμένες πτήσεις </a:t>
            </a:r>
            <a:r>
              <a:rPr lang="el-GR" altLang="el-GR" b="1" dirty="0">
                <a:effectLst>
                  <a:outerShdw blurRad="38100" dist="38100" dir="2700000" algn="tl">
                    <a:srgbClr val="C0C0C0"/>
                  </a:outerShdw>
                </a:effectLst>
              </a:rPr>
              <a:t>(</a:t>
            </a:r>
            <a:r>
              <a:rPr lang="en-US" altLang="el-GR" b="1" dirty="0">
                <a:effectLst>
                  <a:outerShdw blurRad="38100" dist="38100" dir="2700000" algn="tl">
                    <a:srgbClr val="C0C0C0"/>
                  </a:outerShdw>
                </a:effectLst>
              </a:rPr>
              <a:t>charter flight inclusive tours-SIT)</a:t>
            </a:r>
            <a:r>
              <a:rPr lang="en-US" altLang="el-GR" b="1" dirty="0"/>
              <a:t> </a:t>
            </a:r>
            <a:r>
              <a:rPr lang="el-GR" altLang="el-GR" b="1" dirty="0"/>
              <a:t> </a:t>
            </a:r>
          </a:p>
        </p:txBody>
      </p:sp>
      <p:sp>
        <p:nvSpPr>
          <p:cNvPr id="2" name="Θέση υποσέλιδου 1">
            <a:extLst>
              <a:ext uri="{FF2B5EF4-FFF2-40B4-BE49-F238E27FC236}">
                <a16:creationId xmlns:a16="http://schemas.microsoft.com/office/drawing/2014/main" id="{8BE548B0-2B2D-4B7E-AE5A-BDBA30A25C29}"/>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1BC40C24-ACB2-4360-AD1F-7D74F9FA8721}"/>
              </a:ext>
            </a:extLst>
          </p:cNvPr>
          <p:cNvSpPr>
            <a:spLocks noGrp="1"/>
          </p:cNvSpPr>
          <p:nvPr>
            <p:ph type="sldNum" idx="12"/>
          </p:nvPr>
        </p:nvSpPr>
        <p:spPr/>
        <p:txBody>
          <a:bodyPr/>
          <a:lstStyle/>
          <a:p>
            <a:pPr>
              <a:defRPr/>
            </a:pPr>
            <a:fld id="{95DEEAEE-3C67-47DA-A81C-09C5A5A54C91}" type="slidenum">
              <a:rPr lang="el-GR" altLang="el-GR" smtClean="0"/>
              <a:pPr>
                <a:defRPr/>
              </a:pPr>
              <a:t>5</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345BE5FB-8358-495C-A204-1B81761E61D6}"/>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Είδη Τουριστικών Πακέτων</a:t>
            </a:r>
          </a:p>
        </p:txBody>
      </p:sp>
      <p:sp>
        <p:nvSpPr>
          <p:cNvPr id="7170" name="Rectangle 2">
            <a:extLst>
              <a:ext uri="{FF2B5EF4-FFF2-40B4-BE49-F238E27FC236}">
                <a16:creationId xmlns:a16="http://schemas.microsoft.com/office/drawing/2014/main" id="{F2A221B4-A15C-4E98-9BCE-FA1B29491E90}"/>
              </a:ext>
            </a:extLst>
          </p:cNvPr>
          <p:cNvSpPr>
            <a:spLocks noGrp="1" noChangeArrowheads="1"/>
          </p:cNvSpPr>
          <p:nvPr>
            <p:ph type="body" idx="4294967295"/>
          </p:nvPr>
        </p:nvSpPr>
        <p:spPr>
          <a:xfrm>
            <a:off x="2079625" y="1600200"/>
            <a:ext cx="6940550" cy="4746625"/>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a:t>Τόσο τα </a:t>
            </a:r>
            <a:r>
              <a:rPr lang="en-US" altLang="el-GR"/>
              <a:t>IIT </a:t>
            </a:r>
            <a:r>
              <a:rPr lang="el-GR" altLang="el-GR"/>
              <a:t>όσο και τα </a:t>
            </a:r>
            <a:r>
              <a:rPr lang="en-US" altLang="el-GR"/>
              <a:t>GIT </a:t>
            </a:r>
            <a:r>
              <a:rPr lang="el-GR" altLang="el-GR"/>
              <a:t>χωρίζονται σε:</a:t>
            </a:r>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b="1">
                <a:effectLst>
                  <a:outerShdw blurRad="38100" dist="38100" dir="2700000" algn="tl">
                    <a:srgbClr val="C0C0C0"/>
                  </a:outerShdw>
                </a:effectLst>
              </a:rPr>
              <a:t>Έτοιμα Πακέτα (</a:t>
            </a:r>
            <a:r>
              <a:rPr lang="en-US" altLang="el-GR" b="1">
                <a:effectLst>
                  <a:outerShdw blurRad="38100" dist="38100" dir="2700000" algn="tl">
                    <a:srgbClr val="C0C0C0"/>
                  </a:outerShdw>
                </a:effectLst>
              </a:rPr>
              <a:t>ready-made):</a:t>
            </a:r>
            <a:r>
              <a:rPr lang="en-US" altLang="el-GR" b="1"/>
              <a:t> </a:t>
            </a:r>
            <a:r>
              <a:rPr lang="el-GR" altLang="el-GR" b="1"/>
              <a:t>σχεδιάζονται από το τουριστικό γραφείο</a:t>
            </a:r>
            <a:r>
              <a:rPr lang="en-US" altLang="el-GR" b="1"/>
              <a:t> </a:t>
            </a:r>
            <a:r>
              <a:rPr lang="el-GR" altLang="el-GR" b="1"/>
              <a:t>και απευθύνονται προς όλους τους πελάτες. Ο πελάτης δεν έχει δικαίωμα να ζητήσει αλλαγή κάποιου μέρους του πακέτου. </a:t>
            </a:r>
          </a:p>
          <a:p>
            <a:pPr marL="741363" lvl="1" indent="-284163" eaLnBrk="1" hangingPunct="1">
              <a:lnSpc>
                <a:spcPct val="120000"/>
              </a:lnSpc>
              <a:buClr>
                <a:srgbClr val="FFFFFF"/>
              </a:buClr>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altLang="el-GR" b="1"/>
          </a:p>
          <a:p>
            <a:pPr marL="741363" lvl="1" indent="-28416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b="1">
                <a:effectLst>
                  <a:outerShdw blurRad="38100" dist="38100" dir="2700000" algn="tl">
                    <a:srgbClr val="C0C0C0"/>
                  </a:outerShdw>
                </a:effectLst>
              </a:rPr>
              <a:t>Επί παραγγελία (</a:t>
            </a:r>
            <a:r>
              <a:rPr lang="en-US" altLang="el-GR" b="1">
                <a:effectLst>
                  <a:outerShdw blurRad="38100" dist="38100" dir="2700000" algn="tl">
                    <a:srgbClr val="C0C0C0"/>
                  </a:outerShdw>
                </a:effectLst>
              </a:rPr>
              <a:t>Tailor made)</a:t>
            </a:r>
            <a:r>
              <a:rPr lang="el-GR" altLang="el-GR" b="1">
                <a:effectLst>
                  <a:outerShdw blurRad="38100" dist="38100" dir="2700000" algn="tl">
                    <a:srgbClr val="C0C0C0"/>
                  </a:outerShdw>
                </a:effectLst>
              </a:rPr>
              <a:t>:</a:t>
            </a:r>
            <a:r>
              <a:rPr lang="el-GR" altLang="el-GR" b="1"/>
              <a:t> σχεδιάζονται μαζί με τον πελάτη (ο οποίος μπορεί να είναι είτε μεμονωμένο άτομο είτε ομάδα), κοστολογείται και αν θεωρήσει πως το πακέτο είναι ακριβό αλλάζει η σχεδίαση.   </a:t>
            </a:r>
          </a:p>
        </p:txBody>
      </p:sp>
      <p:sp>
        <p:nvSpPr>
          <p:cNvPr id="2" name="Θέση υποσέλιδου 1">
            <a:extLst>
              <a:ext uri="{FF2B5EF4-FFF2-40B4-BE49-F238E27FC236}">
                <a16:creationId xmlns:a16="http://schemas.microsoft.com/office/drawing/2014/main" id="{3113528F-206C-423C-874F-8910892FEB5F}"/>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AF0C24A5-CB2D-4C29-AA3F-EA4206F96595}"/>
              </a:ext>
            </a:extLst>
          </p:cNvPr>
          <p:cNvSpPr>
            <a:spLocks noGrp="1"/>
          </p:cNvSpPr>
          <p:nvPr>
            <p:ph type="sldNum" idx="12"/>
          </p:nvPr>
        </p:nvSpPr>
        <p:spPr/>
        <p:txBody>
          <a:bodyPr/>
          <a:lstStyle/>
          <a:p>
            <a:pPr>
              <a:defRPr/>
            </a:pPr>
            <a:fld id="{95DEEAEE-3C67-47DA-A81C-09C5A5A54C91}" type="slidenum">
              <a:rPr lang="el-GR" altLang="el-GR" smtClean="0"/>
              <a:pPr>
                <a:defRPr/>
              </a:pPr>
              <a:t>6</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8BD0BF67-4500-4C00-BC38-DAE2A9AEC4EA}"/>
              </a:ext>
            </a:extLst>
          </p:cNvPr>
          <p:cNvSpPr>
            <a:spLocks noGrp="1" noChangeArrowheads="1"/>
          </p:cNvSpPr>
          <p:nvPr>
            <p:ph type="title" idx="4294967295"/>
          </p:nvPr>
        </p:nvSpPr>
        <p:spPr>
          <a:xfrm>
            <a:off x="2703513" y="274638"/>
            <a:ext cx="6316662" cy="1143000"/>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altLang="el-GR"/>
              <a:t>Είδη Τουριστικών Πακέτων</a:t>
            </a:r>
          </a:p>
        </p:txBody>
      </p:sp>
      <p:sp>
        <p:nvSpPr>
          <p:cNvPr id="8194" name="Rectangle 2">
            <a:extLst>
              <a:ext uri="{FF2B5EF4-FFF2-40B4-BE49-F238E27FC236}">
                <a16:creationId xmlns:a16="http://schemas.microsoft.com/office/drawing/2014/main" id="{9B617FF7-6DBC-4FC6-9C86-9D48DE7C194F}"/>
              </a:ext>
            </a:extLst>
          </p:cNvPr>
          <p:cNvSpPr>
            <a:spLocks noGrp="1" noChangeArrowheads="1"/>
          </p:cNvSpPr>
          <p:nvPr>
            <p:ph type="body" idx="4294967295"/>
          </p:nvPr>
        </p:nvSpPr>
        <p:spPr>
          <a:xfrm>
            <a:off x="2693988" y="1600200"/>
            <a:ext cx="6326187" cy="4525963"/>
          </a:xfrm>
        </p:spPr>
        <p:txBody>
          <a:bodyPr/>
          <a:lstStyle/>
          <a:p>
            <a:pPr marL="341313" indent="-341313" eaLnBrk="1" hangingPunct="1">
              <a:lnSpc>
                <a:spcPct val="120000"/>
              </a:lnSpc>
              <a:buClr>
                <a:srgbClr val="FFFFFF"/>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l-GR">
                <a:effectLst>
                  <a:outerShdw blurRad="38100" dist="38100" dir="2700000" algn="tl">
                    <a:srgbClr val="C0C0C0"/>
                  </a:outerShdw>
                </a:effectLst>
              </a:rPr>
              <a:t>Επί Παραγγελία Πακέτα (</a:t>
            </a:r>
            <a:r>
              <a:rPr lang="en-US" altLang="el-GR">
                <a:effectLst>
                  <a:outerShdw blurRad="38100" dist="38100" dir="2700000" algn="tl">
                    <a:srgbClr val="C0C0C0"/>
                  </a:outerShdw>
                </a:effectLst>
              </a:rPr>
              <a:t>Tailor-made):</a:t>
            </a:r>
            <a:r>
              <a:rPr lang="en-US" altLang="el-GR"/>
              <a:t> </a:t>
            </a:r>
            <a:r>
              <a:rPr lang="el-GR" altLang="el-GR"/>
              <a:t>Για δημοφιλείς προορισμούς υπάρχει ένας «βασικός σκελετός» με κάποια δεδομένα (όπως π.χ. αεροπορικό εισιτήριο με επιστροφή, ξενοδοχείο με πρωινό, ασφάλεια ταξιδιού και μεταφορά από το αεροδρόμιο προς το ξενοδοχείο και αντίστροφα) πάνω στον οποίο οργανώνουν το ταξίδι κατά τα επιθυμίες του πελάτη.  </a:t>
            </a:r>
          </a:p>
        </p:txBody>
      </p:sp>
      <p:sp>
        <p:nvSpPr>
          <p:cNvPr id="2" name="Θέση υποσέλιδου 1">
            <a:extLst>
              <a:ext uri="{FF2B5EF4-FFF2-40B4-BE49-F238E27FC236}">
                <a16:creationId xmlns:a16="http://schemas.microsoft.com/office/drawing/2014/main" id="{BB0F661E-C12F-4EE9-9932-EF942D537F0E}"/>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64FD2167-DE68-4AA9-ADD0-97FD7BEF8012}"/>
              </a:ext>
            </a:extLst>
          </p:cNvPr>
          <p:cNvSpPr>
            <a:spLocks noGrp="1"/>
          </p:cNvSpPr>
          <p:nvPr>
            <p:ph type="sldNum" idx="12"/>
          </p:nvPr>
        </p:nvSpPr>
        <p:spPr/>
        <p:txBody>
          <a:bodyPr/>
          <a:lstStyle/>
          <a:p>
            <a:pPr>
              <a:defRPr/>
            </a:pPr>
            <a:fld id="{95DEEAEE-3C67-47DA-A81C-09C5A5A54C91}" type="slidenum">
              <a:rPr lang="el-GR" altLang="el-GR" smtClean="0"/>
              <a:pPr>
                <a:defRPr/>
              </a:pPr>
              <a:t>7</a:t>
            </a:fld>
            <a:endParaRPr lang="el-GR" alt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a:extLst>
              <a:ext uri="{FF2B5EF4-FFF2-40B4-BE49-F238E27FC236}">
                <a16:creationId xmlns:a16="http://schemas.microsoft.com/office/drawing/2014/main" id="{640F5F29-4634-4350-916F-467A116D734C}"/>
              </a:ext>
            </a:extLst>
          </p:cNvPr>
          <p:cNvSpPr>
            <a:spLocks noGrp="1" noChangeArrowheads="1"/>
          </p:cNvSpPr>
          <p:nvPr>
            <p:ph type="title"/>
          </p:nvPr>
        </p:nvSpPr>
        <p:spPr/>
        <p:txBody>
          <a:bodyPr/>
          <a:lstStyle/>
          <a:p>
            <a:r>
              <a:rPr lang="el-GR" altLang="el-GR" sz="2800" dirty="0"/>
              <a:t>Έγγραφα φακέλου </a:t>
            </a:r>
            <a:r>
              <a:rPr lang="en-US" altLang="el-GR" sz="2800" dirty="0"/>
              <a:t>Individual </a:t>
            </a:r>
            <a:r>
              <a:rPr lang="el-GR" altLang="el-GR" sz="2800" dirty="0"/>
              <a:t>ή </a:t>
            </a:r>
            <a:r>
              <a:rPr lang="en-US" altLang="el-GR" sz="2800" dirty="0"/>
              <a:t>group Individuals Inclusive Tours-IIT </a:t>
            </a:r>
            <a:r>
              <a:rPr lang="el-GR" altLang="el-GR" sz="2800" dirty="0"/>
              <a:t>και </a:t>
            </a:r>
            <a:r>
              <a:rPr lang="en-US" altLang="el-GR" sz="2800" dirty="0"/>
              <a:t>Group Inclusive Tours-GIT</a:t>
            </a:r>
          </a:p>
        </p:txBody>
      </p:sp>
      <p:sp>
        <p:nvSpPr>
          <p:cNvPr id="14339" name="Θέση περιεχομένου 2">
            <a:extLst>
              <a:ext uri="{FF2B5EF4-FFF2-40B4-BE49-F238E27FC236}">
                <a16:creationId xmlns:a16="http://schemas.microsoft.com/office/drawing/2014/main" id="{6AA57C00-F92A-4029-B15E-14981C7504E5}"/>
              </a:ext>
            </a:extLst>
          </p:cNvPr>
          <p:cNvSpPr>
            <a:spLocks noGrp="1" noChangeArrowheads="1"/>
          </p:cNvSpPr>
          <p:nvPr>
            <p:ph idx="1"/>
          </p:nvPr>
        </p:nvSpPr>
        <p:spPr/>
        <p:txBody>
          <a:bodyPr/>
          <a:lstStyle/>
          <a:p>
            <a:r>
              <a:rPr lang="el-GR" altLang="el-GR"/>
              <a:t>Η οργάνωση του φακέλου κράτησης διαμορφώνεται από την αναφορά των παρακάτω στοιχείων: Είδος της υπηρεσίας, τα ονόματα των ατόμων, το κοστολόγιο της υπηρεσίας, η τιμή πώλησης, η αλληλογραφία με προμηθευτές, οι τρόποι και διαδικασίες πληρωμών, το αρχείο παραστατικών που εκδίδουμε. Ο τρόπος αυτός της οργάνωσης είναι αναγκαίος για να είναι εύκολη η πρόσβαση και ανάλωση των πληροφοριών σε κάθε στέλεχος του γραφείου, ακόμη και για μελλοντική χρήση.</a:t>
            </a:r>
          </a:p>
          <a:p>
            <a:endParaRPr lang="en-US" altLang="el-GR"/>
          </a:p>
        </p:txBody>
      </p:sp>
      <p:sp>
        <p:nvSpPr>
          <p:cNvPr id="2" name="Θέση υποσέλιδου 1">
            <a:extLst>
              <a:ext uri="{FF2B5EF4-FFF2-40B4-BE49-F238E27FC236}">
                <a16:creationId xmlns:a16="http://schemas.microsoft.com/office/drawing/2014/main" id="{CC011987-4D50-40CE-BCAD-4DCBF789DA72}"/>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01CBC418-3168-4043-B86F-5912D12EC7AE}"/>
              </a:ext>
            </a:extLst>
          </p:cNvPr>
          <p:cNvSpPr>
            <a:spLocks noGrp="1"/>
          </p:cNvSpPr>
          <p:nvPr>
            <p:ph type="sldNum" idx="12"/>
          </p:nvPr>
        </p:nvSpPr>
        <p:spPr/>
        <p:txBody>
          <a:bodyPr/>
          <a:lstStyle/>
          <a:p>
            <a:pPr>
              <a:defRPr/>
            </a:pPr>
            <a:fld id="{95DEEAEE-3C67-47DA-A81C-09C5A5A54C91}" type="slidenum">
              <a:rPr lang="el-GR" altLang="el-GR" smtClean="0"/>
              <a:pPr>
                <a:defRPr/>
              </a:pPr>
              <a:t>8</a:t>
            </a:fld>
            <a:endParaRPr lang="el-GR" alt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a:extLst>
              <a:ext uri="{FF2B5EF4-FFF2-40B4-BE49-F238E27FC236}">
                <a16:creationId xmlns:a16="http://schemas.microsoft.com/office/drawing/2014/main" id="{C3385F45-ED92-4777-BEE8-08F30084DA3B}"/>
              </a:ext>
            </a:extLst>
          </p:cNvPr>
          <p:cNvSpPr>
            <a:spLocks noGrp="1" noChangeArrowheads="1"/>
          </p:cNvSpPr>
          <p:nvPr>
            <p:ph type="title"/>
          </p:nvPr>
        </p:nvSpPr>
        <p:spPr/>
        <p:txBody>
          <a:bodyPr/>
          <a:lstStyle/>
          <a:p>
            <a:r>
              <a:rPr lang="el-GR" altLang="el-GR" sz="2800"/>
              <a:t>Έγγραφα φακέλου </a:t>
            </a:r>
            <a:r>
              <a:rPr lang="en-US" altLang="el-GR" sz="2800"/>
              <a:t>Individual </a:t>
            </a:r>
            <a:r>
              <a:rPr lang="el-GR" altLang="el-GR" sz="2800"/>
              <a:t>ή </a:t>
            </a:r>
            <a:r>
              <a:rPr lang="en-US" altLang="el-GR" sz="2800"/>
              <a:t>group Individuals Inclusive Tours-IIT </a:t>
            </a:r>
            <a:r>
              <a:rPr lang="el-GR" altLang="el-GR" sz="2800"/>
              <a:t>και </a:t>
            </a:r>
            <a:r>
              <a:rPr lang="en-US" altLang="el-GR" sz="2800"/>
              <a:t>Group Inclusive Tours-GIT</a:t>
            </a:r>
          </a:p>
        </p:txBody>
      </p:sp>
      <p:sp>
        <p:nvSpPr>
          <p:cNvPr id="16387" name="Θέση περιεχομένου 2">
            <a:extLst>
              <a:ext uri="{FF2B5EF4-FFF2-40B4-BE49-F238E27FC236}">
                <a16:creationId xmlns:a16="http://schemas.microsoft.com/office/drawing/2014/main" id="{74830A09-32B3-4C9A-AC32-8A32182910CE}"/>
              </a:ext>
            </a:extLst>
          </p:cNvPr>
          <p:cNvSpPr>
            <a:spLocks noGrp="1" noChangeArrowheads="1"/>
          </p:cNvSpPr>
          <p:nvPr>
            <p:ph idx="1"/>
          </p:nvPr>
        </p:nvSpPr>
        <p:spPr/>
        <p:txBody>
          <a:bodyPr/>
          <a:lstStyle/>
          <a:p>
            <a:r>
              <a:rPr lang="el-GR" altLang="el-GR"/>
              <a:t>Η οργάνωση του φακέλου κράτησης διαμορφώνεται από την αναφορά των παρακάτω στοιχείων: Είδος της υπηρεσίας, τα ονόματα των ατόμων, το κοστολόγιο της υπηρεσίας, η τιμή πώλησης, η αλληλογραφία με προμηθευτές, οι τρόποι και διαδικασίες πληρωμών, το αρχείο παραστατικών που εκδίδουμε. Ο τρόπος αυτός της οργάνωσης είναι αναγκαίος για να είναι εύκολη η πρόσβαση και ανάλωση των πληροφοριών σε κάθε στέλεχος του γραφείου, ακόμη και για μελλοντική χρήση.</a:t>
            </a:r>
          </a:p>
          <a:p>
            <a:endParaRPr lang="en-US" altLang="el-GR"/>
          </a:p>
        </p:txBody>
      </p:sp>
      <p:sp>
        <p:nvSpPr>
          <p:cNvPr id="2" name="Θέση υποσέλιδου 1">
            <a:extLst>
              <a:ext uri="{FF2B5EF4-FFF2-40B4-BE49-F238E27FC236}">
                <a16:creationId xmlns:a16="http://schemas.microsoft.com/office/drawing/2014/main" id="{51E7A167-1967-40AD-802E-6FBC9446B042}"/>
              </a:ext>
            </a:extLst>
          </p:cNvPr>
          <p:cNvSpPr>
            <a:spLocks noGrp="1"/>
          </p:cNvSpPr>
          <p:nvPr>
            <p:ph type="ftr" idx="11"/>
          </p:nvPr>
        </p:nvSpPr>
        <p:spPr/>
        <p:txBody>
          <a:bodyPr/>
          <a:lstStyle/>
          <a:p>
            <a:pPr>
              <a:defRPr/>
            </a:pPr>
            <a:r>
              <a:rPr lang="el-GR" altLang="el-GR"/>
              <a:t>Κ. Τσαγκαράκης</a:t>
            </a:r>
          </a:p>
        </p:txBody>
      </p:sp>
      <p:sp>
        <p:nvSpPr>
          <p:cNvPr id="3" name="Θέση αριθμού διαφάνειας 2">
            <a:extLst>
              <a:ext uri="{FF2B5EF4-FFF2-40B4-BE49-F238E27FC236}">
                <a16:creationId xmlns:a16="http://schemas.microsoft.com/office/drawing/2014/main" id="{293ECE8D-0C8B-423D-830B-D2D4926AA5CC}"/>
              </a:ext>
            </a:extLst>
          </p:cNvPr>
          <p:cNvSpPr>
            <a:spLocks noGrp="1"/>
          </p:cNvSpPr>
          <p:nvPr>
            <p:ph type="sldNum" idx="12"/>
          </p:nvPr>
        </p:nvSpPr>
        <p:spPr/>
        <p:txBody>
          <a:bodyPr/>
          <a:lstStyle/>
          <a:p>
            <a:pPr>
              <a:defRPr/>
            </a:pPr>
            <a:fld id="{95DEEAEE-3C67-47DA-A81C-09C5A5A54C91}" type="slidenum">
              <a:rPr lang="el-GR" altLang="el-GR" smtClean="0"/>
              <a:pPr>
                <a:defRPr/>
              </a:pPr>
              <a:t>9</a:t>
            </a:fld>
            <a:endParaRPr lang="el-GR" altLang="el-GR"/>
          </a:p>
        </p:txBody>
      </p:sp>
    </p:spTree>
  </p:cSld>
  <p:clrMapOvr>
    <a:masterClrMapping/>
  </p:clrMapOvr>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3404</TotalTime>
  <Words>1731</Words>
  <Application>Microsoft Office PowerPoint</Application>
  <PresentationFormat>Προβολή στην οθόνη (4:3)</PresentationFormat>
  <Paragraphs>220</Paragraphs>
  <Slides>33</Slides>
  <Notes>33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2</vt:i4>
      </vt:variant>
      <vt:variant>
        <vt:lpstr>Τίτλοι διαφανειών</vt:lpstr>
      </vt:variant>
      <vt:variant>
        <vt:i4>33</vt:i4>
      </vt:variant>
    </vt:vector>
  </HeadingPairs>
  <TitlesOfParts>
    <vt:vector size="38" baseType="lpstr">
      <vt:lpstr>Arial</vt:lpstr>
      <vt:lpstr>Century Gothic</vt:lpstr>
      <vt:lpstr>Times New Roman</vt:lpstr>
      <vt:lpstr>Θέμα του Office</vt:lpstr>
      <vt:lpstr>Θέμα του Office</vt:lpstr>
      <vt:lpstr>Παρουσίαση του PowerPoint</vt:lpstr>
      <vt:lpstr>Τουριστικά Πακέτα: Είδη, Κατηγορίες και Χαρακτηριστικά</vt:lpstr>
      <vt:lpstr>Τουριστικά Πακέτα</vt:lpstr>
      <vt:lpstr>Τουριστικά Πακέτα: Υποχρεώσεις Πρακτορείου</vt:lpstr>
      <vt:lpstr>Είδη Τουριστικών Πακέτων</vt:lpstr>
      <vt:lpstr>Είδη Τουριστικών Πακέτων</vt:lpstr>
      <vt:lpstr>Είδη Τουριστικών Πακέτων</vt:lpstr>
      <vt:lpstr>Έγγραφα φακέλου Individual ή group Individuals Inclusive Tours-IIT και Group Inclusive Tours-GIT</vt:lpstr>
      <vt:lpstr>Έγγραφα φακέλου Individual ή group Individuals Inclusive Tours-IIT και Group Inclusive Tours-GIT</vt:lpstr>
      <vt:lpstr>Είδη Τουριστικών Πακέτων: Fly &amp; Drive (1/2)</vt:lpstr>
      <vt:lpstr>Είδη Τουριστικών Πακέτων: Fly &amp; Drive (1/2)</vt:lpstr>
      <vt:lpstr>Είδη Τουριστικών Πακέτων: Fly &amp; Drive (2/2)</vt:lpstr>
      <vt:lpstr>Είδη Τουριστικών Πακέτων: Fly &amp; Cruise</vt:lpstr>
      <vt:lpstr>Είδη Τουριστικών Πακέτων: Fly &amp; Cruise</vt:lpstr>
      <vt:lpstr>Είδη Τουριστικών Πακέτων: Fly &amp; Rail</vt:lpstr>
      <vt:lpstr>Είδη Τουριστικών Πακέτων: Fly &amp; Rail</vt:lpstr>
      <vt:lpstr>Χαρακτηριστικά Τουριστικών Πακέτων</vt:lpstr>
      <vt:lpstr>Συστατικά ενός Πακέτου</vt:lpstr>
      <vt:lpstr>Η Διοίκηση Ολικής Ποιότητας (Total Quality Management,TQM)</vt:lpstr>
      <vt:lpstr>Η Διοίκηση Ολικής Ποιότητας (Total Quality Management,TQM)</vt:lpstr>
      <vt:lpstr>Η Διοίκηση Ολικής Ποιότητας (Total Quality Management,TQM)</vt:lpstr>
      <vt:lpstr>Η Διοίκηση Ολικής Ποιότητας (Total Quality Management,TQM)</vt:lpstr>
      <vt:lpstr>Έλεγχος Ποιότητας Τουριστικού Πακέτου Σύμφωνα με τις Αρχές της Διοίκησης Ολικής Ποιότητας</vt:lpstr>
      <vt:lpstr>Έλεγχος Ποιότητας Τουριστικού Πακέτου Σύμφωνα με τις Αρχές της Διοίκησης Ολικής Ποιότητας</vt:lpstr>
      <vt:lpstr>Έλεγχος Ποιότητας Τουριστικού Πακέτου</vt:lpstr>
      <vt:lpstr>Έλεγχος Ποιότητας Τουριστικού Πακέτου: Ποιότητα</vt:lpstr>
      <vt:lpstr>Έλεγχος Ποιότητας Τουριστικού Πακέτου: Ποιότητα</vt:lpstr>
      <vt:lpstr>Τι Ελέγχεται κατά τον Έλεγχο Ποιότητας; </vt:lpstr>
      <vt:lpstr>Τι Ελέγχεται κατά τον Έλεγχο Ποιότητας;</vt:lpstr>
      <vt:lpstr>Τι Ελέγχεται κατά τον Έλεγχο Ποιότητας;</vt:lpstr>
      <vt:lpstr>Τι Ελέγχεται κατά τον Έλεγχο Ποιότητας;</vt:lpstr>
      <vt:lpstr>Τι Ελέγχεται κατά τον Έλεγχο Ποιότητας;</vt:lpstr>
      <vt:lpstr>Τι Ελέγχεται κατά τον Έλεγχο Ποιότητας;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Konstantinos  Tsagkarakis</dc:creator>
  <cp:lastModifiedBy>Konstantinos Tsagkarakis</cp:lastModifiedBy>
  <cp:revision>27</cp:revision>
  <cp:lastPrinted>1601-01-01T00:00:00Z</cp:lastPrinted>
  <dcterms:created xsi:type="dcterms:W3CDTF">2007-01-11T04:55:26Z</dcterms:created>
  <dcterms:modified xsi:type="dcterms:W3CDTF">2018-04-23T11:35:54Z</dcterms:modified>
</cp:coreProperties>
</file>