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79" autoAdjust="0"/>
  </p:normalViewPr>
  <p:slideViewPr>
    <p:cSldViewPr>
      <p:cViewPr varScale="1">
        <p:scale>
          <a:sx n="113" d="100"/>
          <a:sy n="113" d="100"/>
        </p:scale>
        <p:origin x="-10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A5121-6A5F-4D19-83D1-20C40C340C68}" type="datetimeFigureOut">
              <a:rPr lang="el-GR" smtClean="0"/>
              <a:t>11/12/2020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29202-AF19-4598-8563-D24B96818D0E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</a:t>
            </a:r>
            <a:r>
              <a:rPr lang="en-US" dirty="0" smtClean="0"/>
              <a:t> </a:t>
            </a:r>
            <a:r>
              <a:rPr lang="el-GR" dirty="0" smtClean="0"/>
              <a:t>ΣΥΜΠΕΡΙΦΟΡΑ ΤΟΥ ΤΟΥΡΙΣΤΑ ΚΑΙ Η ΖΗΤΗΣΗ ΤΟΥΡΙΣΤΙΚΩΝ ΑΓΑΘΩΝ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13034" y="404664"/>
            <a:ext cx="5517931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58572" y="404664"/>
            <a:ext cx="5026856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51720" y="332656"/>
            <a:ext cx="50206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80534" y="332656"/>
            <a:ext cx="4982932" cy="65253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20326" y="332656"/>
            <a:ext cx="4903348" cy="65253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89349" y="476672"/>
            <a:ext cx="4965301" cy="63813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03560" y="260648"/>
            <a:ext cx="5136880" cy="65973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67744" y="548680"/>
            <a:ext cx="48946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84978" y="260648"/>
            <a:ext cx="4774043" cy="65973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164538" y="260648"/>
            <a:ext cx="4814923" cy="65973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51720" y="332656"/>
            <a:ext cx="5002593" cy="67413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5736" y="404664"/>
            <a:ext cx="47075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23728" y="548680"/>
            <a:ext cx="47823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48205" y="188640"/>
            <a:ext cx="4847589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84367" y="404664"/>
            <a:ext cx="4775265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42838" y="464616"/>
            <a:ext cx="5052677" cy="65973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73943" y="260648"/>
            <a:ext cx="4996113" cy="65973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</Words>
  <Application>Microsoft Office PowerPoint</Application>
  <PresentationFormat>Προβολή στην οθόνη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Θέμα του Office</vt:lpstr>
      <vt:lpstr>Η ΣΥΜΠΕΡΙΦΟΡΑ ΤΟΥ ΤΟΥΡΙΣΤΑ ΚΑΙ Η ΖΗΤΗΣΗ ΤΟΥΡΙΣΤΙΚΩΝ ΑΓΑΘΩΝ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ΗΣΥΜΠΕΡΙΦΟΡΑ ΤΟΥ ΤΟΥΡΙΣΤΑ ΚΑΙ Η ΖΗΤΗΣΗ ΤΟΥΡΙΣΤΙΚΩΝ ΑΓΑΘΩΝ</dc:title>
  <dc:creator>user</dc:creator>
  <cp:lastModifiedBy>user</cp:lastModifiedBy>
  <cp:revision>4</cp:revision>
  <dcterms:created xsi:type="dcterms:W3CDTF">2020-12-11T19:24:09Z</dcterms:created>
  <dcterms:modified xsi:type="dcterms:W3CDTF">2020-12-11T20:03:39Z</dcterms:modified>
</cp:coreProperties>
</file>