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8"/>
  </p:notesMasterIdLst>
  <p:sldIdLst>
    <p:sldId id="256" r:id="rId3"/>
    <p:sldId id="298" r:id="rId4"/>
    <p:sldId id="257" r:id="rId5"/>
    <p:sldId id="258" r:id="rId6"/>
    <p:sldId id="259" r:id="rId7"/>
    <p:sldId id="260" r:id="rId8"/>
    <p:sldId id="261" r:id="rId9"/>
    <p:sldId id="262" r:id="rId10"/>
    <p:sldId id="263" r:id="rId11"/>
    <p:sldId id="264" r:id="rId12"/>
    <p:sldId id="299" r:id="rId13"/>
    <p:sldId id="300" r:id="rId14"/>
    <p:sldId id="301" r:id="rId15"/>
    <p:sldId id="302" r:id="rId16"/>
    <p:sldId id="293" r:id="rId17"/>
    <p:sldId id="265" r:id="rId18"/>
    <p:sldId id="266" r:id="rId19"/>
    <p:sldId id="267" r:id="rId20"/>
    <p:sldId id="268" r:id="rId21"/>
    <p:sldId id="294" r:id="rId22"/>
    <p:sldId id="297" r:id="rId23"/>
    <p:sldId id="296" r:id="rId24"/>
    <p:sldId id="295" r:id="rId25"/>
    <p:sldId id="292" r:id="rId26"/>
    <p:sldId id="269" r:id="rId27"/>
    <p:sldId id="270" r:id="rId28"/>
    <p:sldId id="271" r:id="rId29"/>
    <p:sldId id="272" r:id="rId30"/>
    <p:sldId id="273" r:id="rId31"/>
    <p:sldId id="274" r:id="rId32"/>
    <p:sldId id="275" r:id="rId33"/>
    <p:sldId id="284" r:id="rId34"/>
    <p:sldId id="285" r:id="rId35"/>
    <p:sldId id="288" r:id="rId36"/>
    <p:sldId id="289" r:id="rId37"/>
    <p:sldId id="287" r:id="rId38"/>
    <p:sldId id="290" r:id="rId39"/>
    <p:sldId id="291" r:id="rId40"/>
    <p:sldId id="277" r:id="rId41"/>
    <p:sldId id="278" r:id="rId42"/>
    <p:sldId id="279" r:id="rId43"/>
    <p:sldId id="280" r:id="rId44"/>
    <p:sldId id="281" r:id="rId45"/>
    <p:sldId id="282" r:id="rId46"/>
    <p:sldId id="283" r:id="rId47"/>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1364" y="4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9E4F2614-07D8-4A0F-8409-516BD48B58D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1pPr>
            <a:lvl2pPr marL="742950" indent="-28575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2pPr>
            <a:lvl3pPr marL="1143000" indent="-22860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3pPr>
            <a:lvl4pPr marL="1600200" indent="-22860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4pPr>
            <a:lvl5pPr marL="2057400" indent="-22860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9pPr>
          </a:lstStyle>
          <a:p>
            <a:pPr eaLnBrk="1" hangingPunct="1">
              <a:defRPr/>
            </a:pPr>
            <a:endParaRPr lang="en-US" altLang="el-GR"/>
          </a:p>
        </p:txBody>
      </p:sp>
      <p:sp>
        <p:nvSpPr>
          <p:cNvPr id="3075" name="AutoShape 2">
            <a:extLst>
              <a:ext uri="{FF2B5EF4-FFF2-40B4-BE49-F238E27FC236}">
                <a16:creationId xmlns:a16="http://schemas.microsoft.com/office/drawing/2014/main" id="{1A0D3C62-A33C-43E1-90C1-3BED4BB0DA9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1pPr>
            <a:lvl2pPr marL="742950" indent="-28575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2pPr>
            <a:lvl3pPr marL="1143000" indent="-22860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3pPr>
            <a:lvl4pPr marL="1600200" indent="-22860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4pPr>
            <a:lvl5pPr marL="2057400" indent="-228600">
              <a:lnSpc>
                <a:spcPct val="87000"/>
              </a:lnSpc>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cs typeface="Arial" panose="020B0604020202020204" pitchFamily="34" charset="0"/>
              </a:defRPr>
            </a:lvl9pPr>
          </a:lstStyle>
          <a:p>
            <a:pPr eaLnBrk="1" hangingPunct="1">
              <a:defRPr/>
            </a:pPr>
            <a:endParaRPr lang="en-US" altLang="el-GR"/>
          </a:p>
        </p:txBody>
      </p:sp>
      <p:sp>
        <p:nvSpPr>
          <p:cNvPr id="2" name="Rectangle 3">
            <a:extLst>
              <a:ext uri="{FF2B5EF4-FFF2-40B4-BE49-F238E27FC236}">
                <a16:creationId xmlns:a16="http://schemas.microsoft.com/office/drawing/2014/main" id="{CBBA772F-CF9A-4B31-AE37-FC896422B3F3}"/>
              </a:ext>
            </a:extLst>
          </p:cNvPr>
          <p:cNvSpPr>
            <a:spLocks noGrp="1" noChangeArrowheads="1"/>
          </p:cNvSpPr>
          <p:nvPr>
            <p:ph type="hdr"/>
          </p:nvPr>
        </p:nvSpPr>
        <p:spPr bwMode="auto">
          <a:xfrm>
            <a:off x="0"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45000"/>
              <a:buFont typeface="StarSymbol" charset="0"/>
              <a:buNone/>
              <a:tabLst>
                <a:tab pos="723900" algn="l"/>
                <a:tab pos="1447800" algn="l"/>
                <a:tab pos="2171700" algn="l"/>
                <a:tab pos="2895600" algn="l"/>
              </a:tabLst>
              <a:defRPr sz="1200">
                <a:solidFill>
                  <a:srgbClr val="000000"/>
                </a:solidFill>
                <a:latin typeface="Times New Roman" panose="02020603050405020304" pitchFamily="18" charset="0"/>
                <a:cs typeface="Lucida Sans Unicode" panose="020B0602030504020204" pitchFamily="34" charset="0"/>
              </a:defRPr>
            </a:lvl1pPr>
          </a:lstStyle>
          <a:p>
            <a:pPr>
              <a:defRPr/>
            </a:pPr>
            <a:endParaRPr lang="en-GB" altLang="el-GR"/>
          </a:p>
        </p:txBody>
      </p:sp>
      <p:sp>
        <p:nvSpPr>
          <p:cNvPr id="3076" name="Rectangle 4">
            <a:extLst>
              <a:ext uri="{FF2B5EF4-FFF2-40B4-BE49-F238E27FC236}">
                <a16:creationId xmlns:a16="http://schemas.microsoft.com/office/drawing/2014/main" id="{6ED661B3-64C8-47E1-9F9B-ECFA1D447FE5}"/>
              </a:ext>
            </a:extLst>
          </p:cNvPr>
          <p:cNvSpPr>
            <a:spLocks noGrp="1" noChangeArrowheads="1"/>
          </p:cNvSpPr>
          <p:nvPr>
            <p:ph type="dt"/>
          </p:nvPr>
        </p:nvSpPr>
        <p:spPr bwMode="auto">
          <a:xfrm>
            <a:off x="3884613"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000000"/>
              </a:buClr>
              <a:buSzPct val="45000"/>
              <a:buFont typeface="StarSymbol" charset="0"/>
              <a:buNone/>
              <a:tabLst>
                <a:tab pos="723900" algn="l"/>
                <a:tab pos="1447800" algn="l"/>
                <a:tab pos="2171700" algn="l"/>
                <a:tab pos="2895600" algn="l"/>
              </a:tabLst>
              <a:defRPr sz="1200">
                <a:solidFill>
                  <a:srgbClr val="000000"/>
                </a:solidFill>
                <a:latin typeface="Times New Roman" panose="02020603050405020304" pitchFamily="18" charset="0"/>
                <a:cs typeface="Lucida Sans Unicode" panose="020B0602030504020204" pitchFamily="34" charset="0"/>
              </a:defRPr>
            </a:lvl1pPr>
          </a:lstStyle>
          <a:p>
            <a:pPr>
              <a:defRPr/>
            </a:pPr>
            <a:endParaRPr lang="en-GB" altLang="el-GR"/>
          </a:p>
        </p:txBody>
      </p:sp>
      <p:sp>
        <p:nvSpPr>
          <p:cNvPr id="3078" name="Rectangle 5">
            <a:extLst>
              <a:ext uri="{FF2B5EF4-FFF2-40B4-BE49-F238E27FC236}">
                <a16:creationId xmlns:a16="http://schemas.microsoft.com/office/drawing/2014/main" id="{63EDF3B5-F328-43C3-B378-D37F4C7E0A72}"/>
              </a:ext>
            </a:extLst>
          </p:cNvPr>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6">
            <a:extLst>
              <a:ext uri="{FF2B5EF4-FFF2-40B4-BE49-F238E27FC236}">
                <a16:creationId xmlns:a16="http://schemas.microsoft.com/office/drawing/2014/main" id="{FC282520-6241-436B-90CC-A10C7E06F0A4}"/>
              </a:ext>
            </a:extLst>
          </p:cNvPr>
          <p:cNvSpPr>
            <a:spLocks noGrp="1" noChangeArrowheads="1"/>
          </p:cNvSpPr>
          <p:nvPr>
            <p:ph type="body"/>
          </p:nvPr>
        </p:nvSpPr>
        <p:spPr bwMode="auto">
          <a:xfrm>
            <a:off x="685800" y="4343400"/>
            <a:ext cx="5483225"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l-GR" altLang="el-GR" noProof="0"/>
          </a:p>
        </p:txBody>
      </p:sp>
      <p:sp>
        <p:nvSpPr>
          <p:cNvPr id="3079" name="Rectangle 7">
            <a:extLst>
              <a:ext uri="{FF2B5EF4-FFF2-40B4-BE49-F238E27FC236}">
                <a16:creationId xmlns:a16="http://schemas.microsoft.com/office/drawing/2014/main" id="{C30B7F5E-6B1B-4643-A128-8C1D728F92FD}"/>
              </a:ext>
            </a:extLst>
          </p:cNvPr>
          <p:cNvSpPr>
            <a:spLocks noGrp="1" noChangeArrowheads="1"/>
          </p:cNvSpPr>
          <p:nvPr>
            <p:ph type="ftr"/>
          </p:nvPr>
        </p:nvSpPr>
        <p:spPr bwMode="auto">
          <a:xfrm>
            <a:off x="0"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lnSpc>
                <a:spcPct val="100000"/>
              </a:lnSpc>
              <a:buClr>
                <a:srgbClr val="000000"/>
              </a:buClr>
              <a:buSzPct val="45000"/>
              <a:buFont typeface="StarSymbol" charset="0"/>
              <a:buNone/>
              <a:tabLst>
                <a:tab pos="723900" algn="l"/>
                <a:tab pos="1447800" algn="l"/>
                <a:tab pos="2171700" algn="l"/>
                <a:tab pos="2895600" algn="l"/>
              </a:tabLst>
              <a:defRPr sz="1200">
                <a:solidFill>
                  <a:srgbClr val="000000"/>
                </a:solidFill>
                <a:latin typeface="Times New Roman" panose="02020603050405020304" pitchFamily="18" charset="0"/>
                <a:cs typeface="Lucida Sans Unicode" panose="020B0602030504020204" pitchFamily="34" charset="0"/>
              </a:defRPr>
            </a:lvl1pPr>
          </a:lstStyle>
          <a:p>
            <a:pPr>
              <a:defRPr/>
            </a:pPr>
            <a:endParaRPr lang="en-GB" altLang="el-GR"/>
          </a:p>
        </p:txBody>
      </p:sp>
      <p:sp>
        <p:nvSpPr>
          <p:cNvPr id="3080" name="Rectangle 8">
            <a:extLst>
              <a:ext uri="{FF2B5EF4-FFF2-40B4-BE49-F238E27FC236}">
                <a16:creationId xmlns:a16="http://schemas.microsoft.com/office/drawing/2014/main" id="{3C3AE331-7C45-4662-9877-F211DC575B80}"/>
              </a:ext>
            </a:extLst>
          </p:cNvPr>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lnSpc>
                <a:spcPct val="100000"/>
              </a:lnSpc>
              <a:buClr>
                <a:srgbClr val="000000"/>
              </a:buClr>
              <a:buSzPct val="45000"/>
              <a:buFont typeface="StarSymbol" charset="0"/>
              <a:buNone/>
              <a:tabLst>
                <a:tab pos="723900" algn="l"/>
                <a:tab pos="1447800" algn="l"/>
                <a:tab pos="2171700" algn="l"/>
                <a:tab pos="2895600" algn="l"/>
              </a:tabLst>
              <a:defRPr sz="1200">
                <a:solidFill>
                  <a:srgbClr val="000000"/>
                </a:solidFill>
                <a:latin typeface="Times New Roman" panose="02020603050405020304" pitchFamily="18" charset="0"/>
                <a:cs typeface="Lucida Sans Unicode" panose="020B0602030504020204" pitchFamily="34" charset="0"/>
              </a:defRPr>
            </a:lvl1pPr>
          </a:lstStyle>
          <a:p>
            <a:pPr>
              <a:defRPr/>
            </a:pPr>
            <a:fld id="{4B3F3752-ABAC-49E6-98BE-C6C9C468E98C}" type="slidenum">
              <a:rPr lang="en-GB" altLang="el-GR"/>
              <a:pPr>
                <a:defRPr/>
              </a:pPr>
              <a:t>‹#›</a:t>
            </a:fld>
            <a:endParaRPr lang="en-GB" altLang="el-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a:extLst>
              <a:ext uri="{FF2B5EF4-FFF2-40B4-BE49-F238E27FC236}">
                <a16:creationId xmlns:a16="http://schemas.microsoft.com/office/drawing/2014/main" id="{75F88998-ECF0-4467-B1F8-C5768A609AC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A171986-E5D8-4E37-B889-70F1E6FC6EB8}" type="slidenum">
              <a:rPr lang="en-GB" altLang="el-GR" smtClean="0"/>
              <a:pPr>
                <a:spcBef>
                  <a:spcPct val="0"/>
                </a:spcBef>
                <a:buSzPct val="45000"/>
                <a:buFont typeface="StarSymbol" charset="0"/>
                <a:buNone/>
              </a:pPr>
              <a:t>1</a:t>
            </a:fld>
            <a:endParaRPr lang="en-GB" altLang="el-GR"/>
          </a:p>
        </p:txBody>
      </p:sp>
      <p:sp>
        <p:nvSpPr>
          <p:cNvPr id="5123" name="Text Box 1">
            <a:extLst>
              <a:ext uri="{FF2B5EF4-FFF2-40B4-BE49-F238E27FC236}">
                <a16:creationId xmlns:a16="http://schemas.microsoft.com/office/drawing/2014/main" id="{06FE625F-F2ED-4AAA-B984-A951AE74BA75}"/>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5124" name="Rectangle 2">
            <a:extLst>
              <a:ext uri="{FF2B5EF4-FFF2-40B4-BE49-F238E27FC236}">
                <a16:creationId xmlns:a16="http://schemas.microsoft.com/office/drawing/2014/main" id="{46926D35-BF81-47B3-ACC7-29B52188342C}"/>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8684ED51-2A37-4007-9689-E3E6217DD1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D1568F23-F55B-47E0-9FAD-2E369439E8DE}" type="slidenum">
              <a:rPr lang="en-GB" altLang="el-GR" smtClean="0"/>
              <a:pPr>
                <a:spcBef>
                  <a:spcPct val="0"/>
                </a:spcBef>
                <a:buSzPct val="45000"/>
                <a:buFont typeface="StarSymbol" charset="0"/>
                <a:buNone/>
              </a:pPr>
              <a:t>10</a:t>
            </a:fld>
            <a:endParaRPr lang="en-GB" altLang="el-GR"/>
          </a:p>
        </p:txBody>
      </p:sp>
      <p:sp>
        <p:nvSpPr>
          <p:cNvPr id="21507" name="Text Box 1">
            <a:extLst>
              <a:ext uri="{FF2B5EF4-FFF2-40B4-BE49-F238E27FC236}">
                <a16:creationId xmlns:a16="http://schemas.microsoft.com/office/drawing/2014/main" id="{D878140A-8FBC-48FF-B385-BDCECAB0651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1508" name="Rectangle 2">
            <a:extLst>
              <a:ext uri="{FF2B5EF4-FFF2-40B4-BE49-F238E27FC236}">
                <a16:creationId xmlns:a16="http://schemas.microsoft.com/office/drawing/2014/main" id="{0A23478C-5646-45A6-843F-19119AF8F8B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8684ED51-2A37-4007-9689-E3E6217DD1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D1568F23-F55B-47E0-9FAD-2E369439E8DE}" type="slidenum">
              <a:rPr lang="en-GB" altLang="el-GR" smtClean="0"/>
              <a:pPr>
                <a:spcBef>
                  <a:spcPct val="0"/>
                </a:spcBef>
                <a:buSzPct val="45000"/>
                <a:buFont typeface="StarSymbol" charset="0"/>
                <a:buNone/>
              </a:pPr>
              <a:t>11</a:t>
            </a:fld>
            <a:endParaRPr lang="en-GB" altLang="el-GR"/>
          </a:p>
        </p:txBody>
      </p:sp>
      <p:sp>
        <p:nvSpPr>
          <p:cNvPr id="21507" name="Text Box 1">
            <a:extLst>
              <a:ext uri="{FF2B5EF4-FFF2-40B4-BE49-F238E27FC236}">
                <a16:creationId xmlns:a16="http://schemas.microsoft.com/office/drawing/2014/main" id="{D878140A-8FBC-48FF-B385-BDCECAB0651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1508" name="Rectangle 2">
            <a:extLst>
              <a:ext uri="{FF2B5EF4-FFF2-40B4-BE49-F238E27FC236}">
                <a16:creationId xmlns:a16="http://schemas.microsoft.com/office/drawing/2014/main" id="{0A23478C-5646-45A6-843F-19119AF8F8B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06308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8684ED51-2A37-4007-9689-E3E6217DD1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D1568F23-F55B-47E0-9FAD-2E369439E8DE}" type="slidenum">
              <a:rPr lang="en-GB" altLang="el-GR" smtClean="0"/>
              <a:pPr>
                <a:spcBef>
                  <a:spcPct val="0"/>
                </a:spcBef>
                <a:buSzPct val="45000"/>
                <a:buFont typeface="StarSymbol" charset="0"/>
                <a:buNone/>
              </a:pPr>
              <a:t>12</a:t>
            </a:fld>
            <a:endParaRPr lang="en-GB" altLang="el-GR"/>
          </a:p>
        </p:txBody>
      </p:sp>
      <p:sp>
        <p:nvSpPr>
          <p:cNvPr id="21507" name="Text Box 1">
            <a:extLst>
              <a:ext uri="{FF2B5EF4-FFF2-40B4-BE49-F238E27FC236}">
                <a16:creationId xmlns:a16="http://schemas.microsoft.com/office/drawing/2014/main" id="{D878140A-8FBC-48FF-B385-BDCECAB0651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1508" name="Rectangle 2">
            <a:extLst>
              <a:ext uri="{FF2B5EF4-FFF2-40B4-BE49-F238E27FC236}">
                <a16:creationId xmlns:a16="http://schemas.microsoft.com/office/drawing/2014/main" id="{0A23478C-5646-45A6-843F-19119AF8F8B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558678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8684ED51-2A37-4007-9689-E3E6217DD1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D1568F23-F55B-47E0-9FAD-2E369439E8DE}" type="slidenum">
              <a:rPr lang="en-GB" altLang="el-GR" smtClean="0"/>
              <a:pPr>
                <a:spcBef>
                  <a:spcPct val="0"/>
                </a:spcBef>
                <a:buSzPct val="45000"/>
                <a:buFont typeface="StarSymbol" charset="0"/>
                <a:buNone/>
              </a:pPr>
              <a:t>13</a:t>
            </a:fld>
            <a:endParaRPr lang="en-GB" altLang="el-GR"/>
          </a:p>
        </p:txBody>
      </p:sp>
      <p:sp>
        <p:nvSpPr>
          <p:cNvPr id="21507" name="Text Box 1">
            <a:extLst>
              <a:ext uri="{FF2B5EF4-FFF2-40B4-BE49-F238E27FC236}">
                <a16:creationId xmlns:a16="http://schemas.microsoft.com/office/drawing/2014/main" id="{D878140A-8FBC-48FF-B385-BDCECAB0651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1508" name="Rectangle 2">
            <a:extLst>
              <a:ext uri="{FF2B5EF4-FFF2-40B4-BE49-F238E27FC236}">
                <a16:creationId xmlns:a16="http://schemas.microsoft.com/office/drawing/2014/main" id="{0A23478C-5646-45A6-843F-19119AF8F8B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25616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8684ED51-2A37-4007-9689-E3E6217DD1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D1568F23-F55B-47E0-9FAD-2E369439E8DE}" type="slidenum">
              <a:rPr lang="en-GB" altLang="el-GR" smtClean="0"/>
              <a:pPr>
                <a:spcBef>
                  <a:spcPct val="0"/>
                </a:spcBef>
                <a:buSzPct val="45000"/>
                <a:buFont typeface="StarSymbol" charset="0"/>
                <a:buNone/>
              </a:pPr>
              <a:t>14</a:t>
            </a:fld>
            <a:endParaRPr lang="en-GB" altLang="el-GR"/>
          </a:p>
        </p:txBody>
      </p:sp>
      <p:sp>
        <p:nvSpPr>
          <p:cNvPr id="21507" name="Text Box 1">
            <a:extLst>
              <a:ext uri="{FF2B5EF4-FFF2-40B4-BE49-F238E27FC236}">
                <a16:creationId xmlns:a16="http://schemas.microsoft.com/office/drawing/2014/main" id="{D878140A-8FBC-48FF-B385-BDCECAB0651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1508" name="Rectangle 2">
            <a:extLst>
              <a:ext uri="{FF2B5EF4-FFF2-40B4-BE49-F238E27FC236}">
                <a16:creationId xmlns:a16="http://schemas.microsoft.com/office/drawing/2014/main" id="{0A23478C-5646-45A6-843F-19119AF8F8B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59991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8684ED51-2A37-4007-9689-E3E6217DD1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D1568F23-F55B-47E0-9FAD-2E369439E8DE}" type="slidenum">
              <a:rPr lang="en-GB" altLang="el-GR" smtClean="0"/>
              <a:pPr>
                <a:spcBef>
                  <a:spcPct val="0"/>
                </a:spcBef>
                <a:buSzPct val="45000"/>
                <a:buFont typeface="StarSymbol" charset="0"/>
                <a:buNone/>
              </a:pPr>
              <a:t>15</a:t>
            </a:fld>
            <a:endParaRPr lang="en-GB" altLang="el-GR"/>
          </a:p>
        </p:txBody>
      </p:sp>
      <p:sp>
        <p:nvSpPr>
          <p:cNvPr id="21507" name="Text Box 1">
            <a:extLst>
              <a:ext uri="{FF2B5EF4-FFF2-40B4-BE49-F238E27FC236}">
                <a16:creationId xmlns:a16="http://schemas.microsoft.com/office/drawing/2014/main" id="{D878140A-8FBC-48FF-B385-BDCECAB0651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1508" name="Rectangle 2">
            <a:extLst>
              <a:ext uri="{FF2B5EF4-FFF2-40B4-BE49-F238E27FC236}">
                <a16:creationId xmlns:a16="http://schemas.microsoft.com/office/drawing/2014/main" id="{0A23478C-5646-45A6-843F-19119AF8F8B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77689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a:extLst>
              <a:ext uri="{FF2B5EF4-FFF2-40B4-BE49-F238E27FC236}">
                <a16:creationId xmlns:a16="http://schemas.microsoft.com/office/drawing/2014/main" id="{B781902D-BE71-4FD9-884F-9134E391A778}"/>
              </a:ext>
            </a:extLst>
          </p:cNvPr>
          <p:cNvSpPr>
            <a:spLocks noGrp="1" noRot="1" noChangeAspect="1" noChangeArrowheads="1" noTextEdit="1"/>
          </p:cNvSpPr>
          <p:nvPr>
            <p:ph type="sldImg"/>
          </p:nvPr>
        </p:nvSpPr>
        <p:spPr>
          <a:ln/>
        </p:spPr>
      </p:sp>
      <p:sp>
        <p:nvSpPr>
          <p:cNvPr id="23555" name="Θέση σημειώσεων 2">
            <a:extLst>
              <a:ext uri="{FF2B5EF4-FFF2-40B4-BE49-F238E27FC236}">
                <a16:creationId xmlns:a16="http://schemas.microsoft.com/office/drawing/2014/main" id="{0850FF18-748F-45EB-B835-465DFA795F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23556" name="Θέση αριθμού διαφάνειας 3">
            <a:extLst>
              <a:ext uri="{FF2B5EF4-FFF2-40B4-BE49-F238E27FC236}">
                <a16:creationId xmlns:a16="http://schemas.microsoft.com/office/drawing/2014/main" id="{02EA5D4E-871E-43F0-8BD3-059BDD9BFF68}"/>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08F10C73-1AD0-4F86-9A8E-DA4AC3D56E6F}" type="slidenum">
              <a:rPr lang="en-GB" altLang="el-GR" smtClean="0"/>
              <a:pPr>
                <a:spcBef>
                  <a:spcPct val="0"/>
                </a:spcBef>
                <a:buSzPct val="45000"/>
                <a:buFont typeface="StarSymbol" charset="0"/>
                <a:buNone/>
              </a:pPr>
              <a:t>16</a:t>
            </a:fld>
            <a:endParaRPr lang="en-GB"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a:extLst>
              <a:ext uri="{FF2B5EF4-FFF2-40B4-BE49-F238E27FC236}">
                <a16:creationId xmlns:a16="http://schemas.microsoft.com/office/drawing/2014/main" id="{A32C2FB2-6534-4048-A5A9-14192ACC4157}"/>
              </a:ext>
            </a:extLst>
          </p:cNvPr>
          <p:cNvSpPr>
            <a:spLocks noGrp="1" noRot="1" noChangeAspect="1" noChangeArrowheads="1" noTextEdit="1"/>
          </p:cNvSpPr>
          <p:nvPr>
            <p:ph type="sldImg"/>
          </p:nvPr>
        </p:nvSpPr>
        <p:spPr>
          <a:ln/>
        </p:spPr>
      </p:sp>
      <p:sp>
        <p:nvSpPr>
          <p:cNvPr id="25603" name="Θέση σημειώσεων 2">
            <a:extLst>
              <a:ext uri="{FF2B5EF4-FFF2-40B4-BE49-F238E27FC236}">
                <a16:creationId xmlns:a16="http://schemas.microsoft.com/office/drawing/2014/main" id="{737F288C-96E5-43FA-8627-80A76BDB8F7C}"/>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25604" name="Θέση αριθμού διαφάνειας 3">
            <a:extLst>
              <a:ext uri="{FF2B5EF4-FFF2-40B4-BE49-F238E27FC236}">
                <a16:creationId xmlns:a16="http://schemas.microsoft.com/office/drawing/2014/main" id="{00273CD9-D439-4A39-84B4-0983A7C206F3}"/>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4145FA19-55D6-4BB9-87F5-9DCF0DF5D2F6}" type="slidenum">
              <a:rPr lang="en-GB" altLang="el-GR" smtClean="0"/>
              <a:pPr>
                <a:spcBef>
                  <a:spcPct val="0"/>
                </a:spcBef>
                <a:buSzPct val="45000"/>
                <a:buFont typeface="StarSymbol" charset="0"/>
                <a:buNone/>
              </a:pPr>
              <a:t>17</a:t>
            </a:fld>
            <a:endParaRPr lang="en-GB"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a:extLst>
              <a:ext uri="{FF2B5EF4-FFF2-40B4-BE49-F238E27FC236}">
                <a16:creationId xmlns:a16="http://schemas.microsoft.com/office/drawing/2014/main" id="{4614AC52-5E4B-4F8A-8282-CD11B2C2542F}"/>
              </a:ext>
            </a:extLst>
          </p:cNvPr>
          <p:cNvSpPr>
            <a:spLocks noGrp="1" noRot="1" noChangeAspect="1" noChangeArrowheads="1" noTextEdit="1"/>
          </p:cNvSpPr>
          <p:nvPr>
            <p:ph type="sldImg"/>
          </p:nvPr>
        </p:nvSpPr>
        <p:spPr>
          <a:ln/>
        </p:spPr>
      </p:sp>
      <p:sp>
        <p:nvSpPr>
          <p:cNvPr id="27651" name="Θέση σημειώσεων 2">
            <a:extLst>
              <a:ext uri="{FF2B5EF4-FFF2-40B4-BE49-F238E27FC236}">
                <a16:creationId xmlns:a16="http://schemas.microsoft.com/office/drawing/2014/main" id="{93E95EA1-6524-4392-AAB3-F7642B4A1152}"/>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27652" name="Θέση αριθμού διαφάνειας 3">
            <a:extLst>
              <a:ext uri="{FF2B5EF4-FFF2-40B4-BE49-F238E27FC236}">
                <a16:creationId xmlns:a16="http://schemas.microsoft.com/office/drawing/2014/main" id="{CDE87277-E577-4C7F-B64F-05275785455A}"/>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1A7AA006-CC1C-4518-90DF-91002305CF04}" type="slidenum">
              <a:rPr lang="en-GB" altLang="el-GR" smtClean="0"/>
              <a:pPr>
                <a:spcBef>
                  <a:spcPct val="0"/>
                </a:spcBef>
                <a:buSzPct val="45000"/>
                <a:buFont typeface="StarSymbol" charset="0"/>
                <a:buNone/>
              </a:pPr>
              <a:t>18</a:t>
            </a:fld>
            <a:endParaRPr lang="en-GB"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A457FE25-0A12-4AF1-89AA-14B23CEB3EB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E0EB12C-8376-4A0B-8D4E-3903DA167488}" type="slidenum">
              <a:rPr lang="en-GB" altLang="el-GR" smtClean="0"/>
              <a:pPr>
                <a:spcBef>
                  <a:spcPct val="0"/>
                </a:spcBef>
                <a:buSzPct val="45000"/>
                <a:buFont typeface="StarSymbol" charset="0"/>
                <a:buNone/>
              </a:pPr>
              <a:t>19</a:t>
            </a:fld>
            <a:endParaRPr lang="en-GB" altLang="el-GR"/>
          </a:p>
        </p:txBody>
      </p:sp>
      <p:sp>
        <p:nvSpPr>
          <p:cNvPr id="29699" name="Text Box 1">
            <a:extLst>
              <a:ext uri="{FF2B5EF4-FFF2-40B4-BE49-F238E27FC236}">
                <a16:creationId xmlns:a16="http://schemas.microsoft.com/office/drawing/2014/main" id="{96F76A24-DB80-46C7-BDDD-F3C53A4B7FD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9700" name="Rectangle 2">
            <a:extLst>
              <a:ext uri="{FF2B5EF4-FFF2-40B4-BE49-F238E27FC236}">
                <a16:creationId xmlns:a16="http://schemas.microsoft.com/office/drawing/2014/main" id="{7CA84DC7-B5F5-4025-80F5-6BFDAAA5B9C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a:extLst>
              <a:ext uri="{FF2B5EF4-FFF2-40B4-BE49-F238E27FC236}">
                <a16:creationId xmlns:a16="http://schemas.microsoft.com/office/drawing/2014/main" id="{75F88998-ECF0-4467-B1F8-C5768A609AC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A171986-E5D8-4E37-B889-70F1E6FC6EB8}" type="slidenum">
              <a:rPr lang="en-GB" altLang="el-GR" smtClean="0"/>
              <a:pPr>
                <a:spcBef>
                  <a:spcPct val="0"/>
                </a:spcBef>
                <a:buSzPct val="45000"/>
                <a:buFont typeface="StarSymbol" charset="0"/>
                <a:buNone/>
              </a:pPr>
              <a:t>2</a:t>
            </a:fld>
            <a:endParaRPr lang="en-GB" altLang="el-GR"/>
          </a:p>
        </p:txBody>
      </p:sp>
      <p:sp>
        <p:nvSpPr>
          <p:cNvPr id="5123" name="Text Box 1">
            <a:extLst>
              <a:ext uri="{FF2B5EF4-FFF2-40B4-BE49-F238E27FC236}">
                <a16:creationId xmlns:a16="http://schemas.microsoft.com/office/drawing/2014/main" id="{06FE625F-F2ED-4AAA-B984-A951AE74BA75}"/>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5124" name="Rectangle 2">
            <a:extLst>
              <a:ext uri="{FF2B5EF4-FFF2-40B4-BE49-F238E27FC236}">
                <a16:creationId xmlns:a16="http://schemas.microsoft.com/office/drawing/2014/main" id="{46926D35-BF81-47B3-ACC7-29B52188342C}"/>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90871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A457FE25-0A12-4AF1-89AA-14B23CEB3EB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E0EB12C-8376-4A0B-8D4E-3903DA167488}" type="slidenum">
              <a:rPr lang="en-GB" altLang="el-GR" smtClean="0"/>
              <a:pPr>
                <a:spcBef>
                  <a:spcPct val="0"/>
                </a:spcBef>
                <a:buSzPct val="45000"/>
                <a:buFont typeface="StarSymbol" charset="0"/>
                <a:buNone/>
              </a:pPr>
              <a:t>20</a:t>
            </a:fld>
            <a:endParaRPr lang="en-GB" altLang="el-GR"/>
          </a:p>
        </p:txBody>
      </p:sp>
      <p:sp>
        <p:nvSpPr>
          <p:cNvPr id="29699" name="Text Box 1">
            <a:extLst>
              <a:ext uri="{FF2B5EF4-FFF2-40B4-BE49-F238E27FC236}">
                <a16:creationId xmlns:a16="http://schemas.microsoft.com/office/drawing/2014/main" id="{96F76A24-DB80-46C7-BDDD-F3C53A4B7FD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9700" name="Rectangle 2">
            <a:extLst>
              <a:ext uri="{FF2B5EF4-FFF2-40B4-BE49-F238E27FC236}">
                <a16:creationId xmlns:a16="http://schemas.microsoft.com/office/drawing/2014/main" id="{7CA84DC7-B5F5-4025-80F5-6BFDAAA5B9C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64239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A457FE25-0A12-4AF1-89AA-14B23CEB3EB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E0EB12C-8376-4A0B-8D4E-3903DA167488}" type="slidenum">
              <a:rPr lang="en-GB" altLang="el-GR" smtClean="0"/>
              <a:pPr>
                <a:spcBef>
                  <a:spcPct val="0"/>
                </a:spcBef>
                <a:buSzPct val="45000"/>
                <a:buFont typeface="StarSymbol" charset="0"/>
                <a:buNone/>
              </a:pPr>
              <a:t>21</a:t>
            </a:fld>
            <a:endParaRPr lang="en-GB" altLang="el-GR"/>
          </a:p>
        </p:txBody>
      </p:sp>
      <p:sp>
        <p:nvSpPr>
          <p:cNvPr id="29699" name="Text Box 1">
            <a:extLst>
              <a:ext uri="{FF2B5EF4-FFF2-40B4-BE49-F238E27FC236}">
                <a16:creationId xmlns:a16="http://schemas.microsoft.com/office/drawing/2014/main" id="{96F76A24-DB80-46C7-BDDD-F3C53A4B7FD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9700" name="Rectangle 2">
            <a:extLst>
              <a:ext uri="{FF2B5EF4-FFF2-40B4-BE49-F238E27FC236}">
                <a16:creationId xmlns:a16="http://schemas.microsoft.com/office/drawing/2014/main" id="{7CA84DC7-B5F5-4025-80F5-6BFDAAA5B9C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342462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A457FE25-0A12-4AF1-89AA-14B23CEB3EB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E0EB12C-8376-4A0B-8D4E-3903DA167488}" type="slidenum">
              <a:rPr lang="en-GB" altLang="el-GR" smtClean="0"/>
              <a:pPr>
                <a:spcBef>
                  <a:spcPct val="0"/>
                </a:spcBef>
                <a:buSzPct val="45000"/>
                <a:buFont typeface="StarSymbol" charset="0"/>
                <a:buNone/>
              </a:pPr>
              <a:t>22</a:t>
            </a:fld>
            <a:endParaRPr lang="en-GB" altLang="el-GR"/>
          </a:p>
        </p:txBody>
      </p:sp>
      <p:sp>
        <p:nvSpPr>
          <p:cNvPr id="29699" name="Text Box 1">
            <a:extLst>
              <a:ext uri="{FF2B5EF4-FFF2-40B4-BE49-F238E27FC236}">
                <a16:creationId xmlns:a16="http://schemas.microsoft.com/office/drawing/2014/main" id="{96F76A24-DB80-46C7-BDDD-F3C53A4B7FD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9700" name="Rectangle 2">
            <a:extLst>
              <a:ext uri="{FF2B5EF4-FFF2-40B4-BE49-F238E27FC236}">
                <a16:creationId xmlns:a16="http://schemas.microsoft.com/office/drawing/2014/main" id="{7CA84DC7-B5F5-4025-80F5-6BFDAAA5B9C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384387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A457FE25-0A12-4AF1-89AA-14B23CEB3EB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E0EB12C-8376-4A0B-8D4E-3903DA167488}" type="slidenum">
              <a:rPr lang="en-GB" altLang="el-GR" smtClean="0"/>
              <a:pPr>
                <a:spcBef>
                  <a:spcPct val="0"/>
                </a:spcBef>
                <a:buSzPct val="45000"/>
                <a:buFont typeface="StarSymbol" charset="0"/>
                <a:buNone/>
              </a:pPr>
              <a:t>23</a:t>
            </a:fld>
            <a:endParaRPr lang="en-GB" altLang="el-GR"/>
          </a:p>
        </p:txBody>
      </p:sp>
      <p:sp>
        <p:nvSpPr>
          <p:cNvPr id="29699" name="Text Box 1">
            <a:extLst>
              <a:ext uri="{FF2B5EF4-FFF2-40B4-BE49-F238E27FC236}">
                <a16:creationId xmlns:a16="http://schemas.microsoft.com/office/drawing/2014/main" id="{96F76A24-DB80-46C7-BDDD-F3C53A4B7FD6}"/>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29700" name="Rectangle 2">
            <a:extLst>
              <a:ext uri="{FF2B5EF4-FFF2-40B4-BE49-F238E27FC236}">
                <a16:creationId xmlns:a16="http://schemas.microsoft.com/office/drawing/2014/main" id="{7CA84DC7-B5F5-4025-80F5-6BFDAAA5B9C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50454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a:extLst>
              <a:ext uri="{FF2B5EF4-FFF2-40B4-BE49-F238E27FC236}">
                <a16:creationId xmlns:a16="http://schemas.microsoft.com/office/drawing/2014/main" id="{DA4CFAB5-2F2D-4D4D-B938-684514CA5B9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E107DD77-9D47-4C93-AF6E-2E75C7C60AFD}" type="slidenum">
              <a:rPr lang="en-GB" altLang="el-GR" smtClean="0"/>
              <a:pPr>
                <a:spcBef>
                  <a:spcPct val="0"/>
                </a:spcBef>
                <a:buSzPct val="45000"/>
                <a:buFont typeface="StarSymbol" charset="0"/>
                <a:buNone/>
              </a:pPr>
              <a:t>24</a:t>
            </a:fld>
            <a:endParaRPr lang="en-GB" altLang="el-GR"/>
          </a:p>
        </p:txBody>
      </p:sp>
      <p:sp>
        <p:nvSpPr>
          <p:cNvPr id="31747" name="Text Box 1">
            <a:extLst>
              <a:ext uri="{FF2B5EF4-FFF2-40B4-BE49-F238E27FC236}">
                <a16:creationId xmlns:a16="http://schemas.microsoft.com/office/drawing/2014/main" id="{1A55CB0B-6F3C-47FE-B85F-E76D0FC7CB9A}"/>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31748" name="Rectangle 2">
            <a:extLst>
              <a:ext uri="{FF2B5EF4-FFF2-40B4-BE49-F238E27FC236}">
                <a16:creationId xmlns:a16="http://schemas.microsoft.com/office/drawing/2014/main" id="{CA532659-A0EE-4B47-A85B-B3BABF5EE59B}"/>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0EED422C-2BD1-4EC0-825D-43087D363AF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79753E23-B3F0-4D5E-BED1-F34503032A9E}" type="slidenum">
              <a:rPr lang="en-GB" altLang="el-GR" smtClean="0"/>
              <a:pPr>
                <a:spcBef>
                  <a:spcPct val="0"/>
                </a:spcBef>
                <a:buSzPct val="45000"/>
                <a:buFont typeface="StarSymbol" charset="0"/>
                <a:buNone/>
              </a:pPr>
              <a:t>25</a:t>
            </a:fld>
            <a:endParaRPr lang="en-GB" altLang="el-GR"/>
          </a:p>
        </p:txBody>
      </p:sp>
      <p:sp>
        <p:nvSpPr>
          <p:cNvPr id="33795" name="Text Box 1">
            <a:extLst>
              <a:ext uri="{FF2B5EF4-FFF2-40B4-BE49-F238E27FC236}">
                <a16:creationId xmlns:a16="http://schemas.microsoft.com/office/drawing/2014/main" id="{F84ED033-5908-4704-85F0-BD9C29C9C4B5}"/>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33796" name="Rectangle 2">
            <a:extLst>
              <a:ext uri="{FF2B5EF4-FFF2-40B4-BE49-F238E27FC236}">
                <a16:creationId xmlns:a16="http://schemas.microsoft.com/office/drawing/2014/main" id="{AF685A85-F27B-43D5-ABF3-1661EDCB71BE}"/>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61DB59CA-E1D1-4574-B16E-7378EA220B1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3FA5138A-C869-44A1-8FC4-8875C1B80E58}" type="slidenum">
              <a:rPr lang="en-GB" altLang="el-GR" smtClean="0"/>
              <a:pPr>
                <a:spcBef>
                  <a:spcPct val="0"/>
                </a:spcBef>
                <a:buSzPct val="45000"/>
                <a:buFont typeface="StarSymbol" charset="0"/>
                <a:buNone/>
              </a:pPr>
              <a:t>26</a:t>
            </a:fld>
            <a:endParaRPr lang="en-GB" altLang="el-GR"/>
          </a:p>
        </p:txBody>
      </p:sp>
      <p:sp>
        <p:nvSpPr>
          <p:cNvPr id="35843" name="Text Box 1">
            <a:extLst>
              <a:ext uri="{FF2B5EF4-FFF2-40B4-BE49-F238E27FC236}">
                <a16:creationId xmlns:a16="http://schemas.microsoft.com/office/drawing/2014/main" id="{38F92260-7030-4A80-889A-0CA4B982D937}"/>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35844" name="Rectangle 2">
            <a:extLst>
              <a:ext uri="{FF2B5EF4-FFF2-40B4-BE49-F238E27FC236}">
                <a16:creationId xmlns:a16="http://schemas.microsoft.com/office/drawing/2014/main" id="{67B56725-6A0A-42F0-9FCD-DD7E5F5BAE62}"/>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33D2A2BF-20A9-437F-B1F8-6D0EF069721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5927B477-7474-44CE-AE2B-8BCC67384254}" type="slidenum">
              <a:rPr lang="en-GB" altLang="el-GR" smtClean="0"/>
              <a:pPr>
                <a:spcBef>
                  <a:spcPct val="0"/>
                </a:spcBef>
                <a:buSzPct val="45000"/>
                <a:buFont typeface="StarSymbol" charset="0"/>
                <a:buNone/>
              </a:pPr>
              <a:t>27</a:t>
            </a:fld>
            <a:endParaRPr lang="en-GB" altLang="el-GR"/>
          </a:p>
        </p:txBody>
      </p:sp>
      <p:sp>
        <p:nvSpPr>
          <p:cNvPr id="37891" name="Text Box 1">
            <a:extLst>
              <a:ext uri="{FF2B5EF4-FFF2-40B4-BE49-F238E27FC236}">
                <a16:creationId xmlns:a16="http://schemas.microsoft.com/office/drawing/2014/main" id="{5B27FEB3-23CD-4162-85A2-EE7FC4D5A0B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37892" name="Rectangle 2">
            <a:extLst>
              <a:ext uri="{FF2B5EF4-FFF2-40B4-BE49-F238E27FC236}">
                <a16:creationId xmlns:a16="http://schemas.microsoft.com/office/drawing/2014/main" id="{A2A4B9D3-CFB0-469D-A3BC-2CB781E69845}"/>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a:extLst>
              <a:ext uri="{FF2B5EF4-FFF2-40B4-BE49-F238E27FC236}">
                <a16:creationId xmlns:a16="http://schemas.microsoft.com/office/drawing/2014/main" id="{0CBDF9A5-A884-4F88-86FF-E2AA4E13DAE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BB7014FB-268E-424B-8FF0-3CE4E818F71A}" type="slidenum">
              <a:rPr lang="en-GB" altLang="el-GR" smtClean="0"/>
              <a:pPr>
                <a:spcBef>
                  <a:spcPct val="0"/>
                </a:spcBef>
                <a:buSzPct val="45000"/>
                <a:buFont typeface="StarSymbol" charset="0"/>
                <a:buNone/>
              </a:pPr>
              <a:t>28</a:t>
            </a:fld>
            <a:endParaRPr lang="en-GB" altLang="el-GR"/>
          </a:p>
        </p:txBody>
      </p:sp>
      <p:sp>
        <p:nvSpPr>
          <p:cNvPr id="39939" name="Text Box 1">
            <a:extLst>
              <a:ext uri="{FF2B5EF4-FFF2-40B4-BE49-F238E27FC236}">
                <a16:creationId xmlns:a16="http://schemas.microsoft.com/office/drawing/2014/main" id="{F134EA6D-108A-4D9F-8F8C-57C3F7EBF7D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39940" name="Rectangle 2">
            <a:extLst>
              <a:ext uri="{FF2B5EF4-FFF2-40B4-BE49-F238E27FC236}">
                <a16:creationId xmlns:a16="http://schemas.microsoft.com/office/drawing/2014/main" id="{37B1AFE0-2A94-44A9-AD7E-08EC76F8225A}"/>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37C70F18-919E-4FB2-A97D-95BAE86A80A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50097AB2-7EBF-472E-AADE-AC810B4EFA6A}" type="slidenum">
              <a:rPr lang="en-GB" altLang="el-GR" smtClean="0"/>
              <a:pPr>
                <a:spcBef>
                  <a:spcPct val="0"/>
                </a:spcBef>
                <a:buSzPct val="45000"/>
                <a:buFont typeface="StarSymbol" charset="0"/>
                <a:buNone/>
              </a:pPr>
              <a:t>29</a:t>
            </a:fld>
            <a:endParaRPr lang="en-GB" altLang="el-GR"/>
          </a:p>
        </p:txBody>
      </p:sp>
      <p:sp>
        <p:nvSpPr>
          <p:cNvPr id="41987" name="Text Box 1">
            <a:extLst>
              <a:ext uri="{FF2B5EF4-FFF2-40B4-BE49-F238E27FC236}">
                <a16:creationId xmlns:a16="http://schemas.microsoft.com/office/drawing/2014/main" id="{B361A45E-B02C-4247-AEA6-FB69CFF23140}"/>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41988" name="Rectangle 2">
            <a:extLst>
              <a:ext uri="{FF2B5EF4-FFF2-40B4-BE49-F238E27FC236}">
                <a16:creationId xmlns:a16="http://schemas.microsoft.com/office/drawing/2014/main" id="{5D0ABFE4-67F1-4B9B-99A0-17C3BD087DF8}"/>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739F8B13-8ABA-45E2-9193-BDB8088EC37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FC1FA069-1ABE-417A-820E-38BB120CB472}" type="slidenum">
              <a:rPr lang="en-GB" altLang="el-GR" smtClean="0"/>
              <a:pPr>
                <a:spcBef>
                  <a:spcPct val="0"/>
                </a:spcBef>
                <a:buSzPct val="45000"/>
                <a:buFont typeface="StarSymbol" charset="0"/>
                <a:buNone/>
              </a:pPr>
              <a:t>3</a:t>
            </a:fld>
            <a:endParaRPr lang="en-GB" altLang="el-GR"/>
          </a:p>
        </p:txBody>
      </p:sp>
      <p:sp>
        <p:nvSpPr>
          <p:cNvPr id="7171" name="Text Box 1">
            <a:extLst>
              <a:ext uri="{FF2B5EF4-FFF2-40B4-BE49-F238E27FC236}">
                <a16:creationId xmlns:a16="http://schemas.microsoft.com/office/drawing/2014/main" id="{24FE1147-A476-4E6B-AB5A-E7EE068129B8}"/>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7172" name="Rectangle 2">
            <a:extLst>
              <a:ext uri="{FF2B5EF4-FFF2-40B4-BE49-F238E27FC236}">
                <a16:creationId xmlns:a16="http://schemas.microsoft.com/office/drawing/2014/main" id="{EF54815A-3764-415C-8A2F-C3FF025CB86D}"/>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6A97877E-E992-47B4-9DF2-AE63FA4FD0A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F9B2AC7D-680D-4E05-99AE-14398165722C}" type="slidenum">
              <a:rPr lang="en-GB" altLang="el-GR" smtClean="0"/>
              <a:pPr>
                <a:spcBef>
                  <a:spcPct val="0"/>
                </a:spcBef>
                <a:buSzPct val="45000"/>
                <a:buFont typeface="StarSymbol" charset="0"/>
                <a:buNone/>
              </a:pPr>
              <a:t>30</a:t>
            </a:fld>
            <a:endParaRPr lang="en-GB" altLang="el-GR"/>
          </a:p>
        </p:txBody>
      </p:sp>
      <p:sp>
        <p:nvSpPr>
          <p:cNvPr id="44035" name="Text Box 1">
            <a:extLst>
              <a:ext uri="{FF2B5EF4-FFF2-40B4-BE49-F238E27FC236}">
                <a16:creationId xmlns:a16="http://schemas.microsoft.com/office/drawing/2014/main" id="{04E49E3D-9AF8-4CBA-BD75-69F46792320C}"/>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44036" name="Rectangle 2">
            <a:extLst>
              <a:ext uri="{FF2B5EF4-FFF2-40B4-BE49-F238E27FC236}">
                <a16:creationId xmlns:a16="http://schemas.microsoft.com/office/drawing/2014/main" id="{4854BF0C-A9B0-452E-BD06-AB4DF87A873F}"/>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AEF3C0FC-B8CD-4E17-ABE3-A2C5D14B0BB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922128C9-6900-46EC-A556-3829ADE19C84}" type="slidenum">
              <a:rPr lang="en-GB" altLang="el-GR" smtClean="0"/>
              <a:pPr>
                <a:spcBef>
                  <a:spcPct val="0"/>
                </a:spcBef>
                <a:buSzPct val="45000"/>
                <a:buFont typeface="StarSymbol" charset="0"/>
                <a:buNone/>
              </a:pPr>
              <a:t>31</a:t>
            </a:fld>
            <a:endParaRPr lang="en-GB" altLang="el-GR"/>
          </a:p>
        </p:txBody>
      </p:sp>
      <p:sp>
        <p:nvSpPr>
          <p:cNvPr id="46083" name="Text Box 1">
            <a:extLst>
              <a:ext uri="{FF2B5EF4-FFF2-40B4-BE49-F238E27FC236}">
                <a16:creationId xmlns:a16="http://schemas.microsoft.com/office/drawing/2014/main" id="{A2CDCB62-CF6D-4A0D-87ED-E8F9FBB5BAE0}"/>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46084" name="Rectangle 2">
            <a:extLst>
              <a:ext uri="{FF2B5EF4-FFF2-40B4-BE49-F238E27FC236}">
                <a16:creationId xmlns:a16="http://schemas.microsoft.com/office/drawing/2014/main" id="{9EEB0FC0-3E54-49C5-A1C7-3D5B4092DBEF}"/>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3C72F8E3-2DFD-4D72-9070-2E60E093C9C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71CADE97-AF5C-4C46-9E74-88D7E1D3D4C5}" type="slidenum">
              <a:rPr lang="en-GB" altLang="el-GR" smtClean="0"/>
              <a:pPr>
                <a:spcBef>
                  <a:spcPct val="0"/>
                </a:spcBef>
                <a:buSzPct val="45000"/>
                <a:buFont typeface="StarSymbol" charset="0"/>
                <a:buNone/>
              </a:pPr>
              <a:t>32</a:t>
            </a:fld>
            <a:endParaRPr lang="en-GB" altLang="el-GR"/>
          </a:p>
        </p:txBody>
      </p:sp>
      <p:sp>
        <p:nvSpPr>
          <p:cNvPr id="48131" name="Text Box 1">
            <a:extLst>
              <a:ext uri="{FF2B5EF4-FFF2-40B4-BE49-F238E27FC236}">
                <a16:creationId xmlns:a16="http://schemas.microsoft.com/office/drawing/2014/main" id="{5AF8ED88-D111-4A11-AEB8-F93920627528}"/>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48132" name="Rectangle 2">
            <a:extLst>
              <a:ext uri="{FF2B5EF4-FFF2-40B4-BE49-F238E27FC236}">
                <a16:creationId xmlns:a16="http://schemas.microsoft.com/office/drawing/2014/main" id="{96D48831-00CF-4E45-9664-42F3F43231B5}"/>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a:extLst>
              <a:ext uri="{FF2B5EF4-FFF2-40B4-BE49-F238E27FC236}">
                <a16:creationId xmlns:a16="http://schemas.microsoft.com/office/drawing/2014/main" id="{073D13A7-2C3B-4C86-A759-07B7E73E15F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EDCAF136-AB62-4282-9178-8A7AACD5376A}" type="slidenum">
              <a:rPr lang="en-GB" altLang="el-GR" smtClean="0"/>
              <a:pPr>
                <a:spcBef>
                  <a:spcPct val="0"/>
                </a:spcBef>
                <a:buSzPct val="45000"/>
                <a:buFont typeface="StarSymbol" charset="0"/>
                <a:buNone/>
              </a:pPr>
              <a:t>33</a:t>
            </a:fld>
            <a:endParaRPr lang="en-GB" altLang="el-GR"/>
          </a:p>
        </p:txBody>
      </p:sp>
      <p:sp>
        <p:nvSpPr>
          <p:cNvPr id="50179" name="Text Box 1">
            <a:extLst>
              <a:ext uri="{FF2B5EF4-FFF2-40B4-BE49-F238E27FC236}">
                <a16:creationId xmlns:a16="http://schemas.microsoft.com/office/drawing/2014/main" id="{B0A4E10E-6A76-43AD-A70B-883537A97A9C}"/>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50180" name="Rectangle 2">
            <a:extLst>
              <a:ext uri="{FF2B5EF4-FFF2-40B4-BE49-F238E27FC236}">
                <a16:creationId xmlns:a16="http://schemas.microsoft.com/office/drawing/2014/main" id="{D3060E29-8206-409A-AA78-ACD00FE13CCA}"/>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a:extLst>
              <a:ext uri="{FF2B5EF4-FFF2-40B4-BE49-F238E27FC236}">
                <a16:creationId xmlns:a16="http://schemas.microsoft.com/office/drawing/2014/main" id="{E282C031-A4CE-4115-B43F-F263463B370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E62C385D-A96B-4FBC-AEBB-E873B398658E}" type="slidenum">
              <a:rPr lang="en-GB" altLang="el-GR" smtClean="0"/>
              <a:pPr>
                <a:spcBef>
                  <a:spcPct val="0"/>
                </a:spcBef>
                <a:buSzPct val="45000"/>
                <a:buFont typeface="StarSymbol" charset="0"/>
                <a:buNone/>
              </a:pPr>
              <a:t>34</a:t>
            </a:fld>
            <a:endParaRPr lang="en-GB" altLang="el-GR"/>
          </a:p>
        </p:txBody>
      </p:sp>
      <p:sp>
        <p:nvSpPr>
          <p:cNvPr id="52227" name="Text Box 1">
            <a:extLst>
              <a:ext uri="{FF2B5EF4-FFF2-40B4-BE49-F238E27FC236}">
                <a16:creationId xmlns:a16="http://schemas.microsoft.com/office/drawing/2014/main" id="{7B6E22D5-0F83-4F28-AE43-38996A4730A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52228" name="Rectangle 2">
            <a:extLst>
              <a:ext uri="{FF2B5EF4-FFF2-40B4-BE49-F238E27FC236}">
                <a16:creationId xmlns:a16="http://schemas.microsoft.com/office/drawing/2014/main" id="{B3287A17-E4C2-4B77-B308-2CCAC8BB8400}"/>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497E482D-5780-4467-A51C-5ECBA7C87BB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97147FBD-A6E6-47AF-B3BA-D5AF5080CD77}" type="slidenum">
              <a:rPr lang="en-GB" altLang="el-GR" smtClean="0"/>
              <a:pPr>
                <a:spcBef>
                  <a:spcPct val="0"/>
                </a:spcBef>
                <a:buSzPct val="45000"/>
                <a:buFont typeface="StarSymbol" charset="0"/>
                <a:buNone/>
              </a:pPr>
              <a:t>35</a:t>
            </a:fld>
            <a:endParaRPr lang="en-GB" altLang="el-GR"/>
          </a:p>
        </p:txBody>
      </p:sp>
      <p:sp>
        <p:nvSpPr>
          <p:cNvPr id="54275" name="Text Box 1">
            <a:extLst>
              <a:ext uri="{FF2B5EF4-FFF2-40B4-BE49-F238E27FC236}">
                <a16:creationId xmlns:a16="http://schemas.microsoft.com/office/drawing/2014/main" id="{960FEFDD-A98E-41D4-9B76-AF2CBB2ACB6B}"/>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54276" name="Rectangle 2">
            <a:extLst>
              <a:ext uri="{FF2B5EF4-FFF2-40B4-BE49-F238E27FC236}">
                <a16:creationId xmlns:a16="http://schemas.microsoft.com/office/drawing/2014/main" id="{4236D924-8068-478B-8DBC-2679F12E0419}"/>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6E4487D0-2257-4919-970F-0AF7F526F7A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9C361CCB-820D-4A4C-8753-8C013F6093B3}" type="slidenum">
              <a:rPr lang="en-GB" altLang="el-GR" smtClean="0"/>
              <a:pPr>
                <a:spcBef>
                  <a:spcPct val="0"/>
                </a:spcBef>
                <a:buSzPct val="45000"/>
                <a:buFont typeface="StarSymbol" charset="0"/>
                <a:buNone/>
              </a:pPr>
              <a:t>36</a:t>
            </a:fld>
            <a:endParaRPr lang="en-GB" altLang="el-GR"/>
          </a:p>
        </p:txBody>
      </p:sp>
      <p:sp>
        <p:nvSpPr>
          <p:cNvPr id="56323" name="Text Box 1">
            <a:extLst>
              <a:ext uri="{FF2B5EF4-FFF2-40B4-BE49-F238E27FC236}">
                <a16:creationId xmlns:a16="http://schemas.microsoft.com/office/drawing/2014/main" id="{16AE35CE-1A35-406E-BB5A-9638D1CA03C2}"/>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56324" name="Rectangle 2">
            <a:extLst>
              <a:ext uri="{FF2B5EF4-FFF2-40B4-BE49-F238E27FC236}">
                <a16:creationId xmlns:a16="http://schemas.microsoft.com/office/drawing/2014/main" id="{00578C96-9D13-4AE0-A4C6-81A5E946A213}"/>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a:extLst>
              <a:ext uri="{FF2B5EF4-FFF2-40B4-BE49-F238E27FC236}">
                <a16:creationId xmlns:a16="http://schemas.microsoft.com/office/drawing/2014/main" id="{02AD4394-0DA6-45BE-B70B-069FEB8301FC}"/>
              </a:ext>
            </a:extLst>
          </p:cNvPr>
          <p:cNvSpPr>
            <a:spLocks noGrp="1" noRot="1" noChangeAspect="1" noChangeArrowheads="1" noTextEdit="1"/>
          </p:cNvSpPr>
          <p:nvPr>
            <p:ph type="sldImg"/>
          </p:nvPr>
        </p:nvSpPr>
        <p:spPr>
          <a:ln/>
        </p:spPr>
      </p:sp>
      <p:sp>
        <p:nvSpPr>
          <p:cNvPr id="58371" name="Θέση σημειώσεων 2">
            <a:extLst>
              <a:ext uri="{FF2B5EF4-FFF2-40B4-BE49-F238E27FC236}">
                <a16:creationId xmlns:a16="http://schemas.microsoft.com/office/drawing/2014/main" id="{F0D317AE-1BBD-443C-A6F3-861ED4892C13}"/>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58372" name="Θέση αριθμού διαφάνειας 3">
            <a:extLst>
              <a:ext uri="{FF2B5EF4-FFF2-40B4-BE49-F238E27FC236}">
                <a16:creationId xmlns:a16="http://schemas.microsoft.com/office/drawing/2014/main" id="{C19B7102-AB51-420B-9798-672D3434114B}"/>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56EA788D-2B5A-425D-8C16-0B55707FAD37}" type="slidenum">
              <a:rPr lang="en-GB" altLang="el-GR" smtClean="0"/>
              <a:pPr>
                <a:spcBef>
                  <a:spcPct val="0"/>
                </a:spcBef>
                <a:buSzPct val="45000"/>
                <a:buFont typeface="StarSymbol" charset="0"/>
                <a:buNone/>
              </a:pPr>
              <a:t>37</a:t>
            </a:fld>
            <a:endParaRPr lang="en-GB"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a:extLst>
              <a:ext uri="{FF2B5EF4-FFF2-40B4-BE49-F238E27FC236}">
                <a16:creationId xmlns:a16="http://schemas.microsoft.com/office/drawing/2014/main" id="{C45CD68C-EAA4-4AFA-AFD2-68355B34604A}"/>
              </a:ext>
            </a:extLst>
          </p:cNvPr>
          <p:cNvSpPr>
            <a:spLocks noGrp="1" noRot="1" noChangeAspect="1" noChangeArrowheads="1" noTextEdit="1"/>
          </p:cNvSpPr>
          <p:nvPr>
            <p:ph type="sldImg"/>
          </p:nvPr>
        </p:nvSpPr>
        <p:spPr>
          <a:ln/>
        </p:spPr>
      </p:sp>
      <p:sp>
        <p:nvSpPr>
          <p:cNvPr id="60419" name="Θέση σημειώσεων 2">
            <a:extLst>
              <a:ext uri="{FF2B5EF4-FFF2-40B4-BE49-F238E27FC236}">
                <a16:creationId xmlns:a16="http://schemas.microsoft.com/office/drawing/2014/main" id="{D94F436F-8CCD-42F8-884D-3040059A1573}"/>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60420" name="Θέση αριθμού διαφάνειας 3">
            <a:extLst>
              <a:ext uri="{FF2B5EF4-FFF2-40B4-BE49-F238E27FC236}">
                <a16:creationId xmlns:a16="http://schemas.microsoft.com/office/drawing/2014/main" id="{9A5E7FFC-6B62-491E-A617-D283CFE26063}"/>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5A4ADB6E-D812-452F-A7D7-F94D80815E55}" type="slidenum">
              <a:rPr lang="en-GB" altLang="el-GR" smtClean="0"/>
              <a:pPr>
                <a:spcBef>
                  <a:spcPct val="0"/>
                </a:spcBef>
                <a:buSzPct val="45000"/>
                <a:buFont typeface="StarSymbol" charset="0"/>
                <a:buNone/>
              </a:pPr>
              <a:t>38</a:t>
            </a:fld>
            <a:endParaRPr lang="en-GB"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F8A5317B-BA5F-4063-B383-0C54A51B499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296AAACA-BBFF-478A-AFAB-BB218F3636CD}" type="slidenum">
              <a:rPr lang="en-GB" altLang="el-GR" smtClean="0"/>
              <a:pPr>
                <a:spcBef>
                  <a:spcPct val="0"/>
                </a:spcBef>
                <a:buSzPct val="45000"/>
                <a:buFont typeface="StarSymbol" charset="0"/>
                <a:buNone/>
              </a:pPr>
              <a:t>39</a:t>
            </a:fld>
            <a:endParaRPr lang="en-GB" altLang="el-GR"/>
          </a:p>
        </p:txBody>
      </p:sp>
      <p:sp>
        <p:nvSpPr>
          <p:cNvPr id="62467" name="Rectangle 1">
            <a:extLst>
              <a:ext uri="{FF2B5EF4-FFF2-40B4-BE49-F238E27FC236}">
                <a16:creationId xmlns:a16="http://schemas.microsoft.com/office/drawing/2014/main" id="{4AB87466-F943-484C-916E-3A1AF6EE09BB}"/>
              </a:ext>
            </a:extLst>
          </p:cNvPr>
          <p:cNvSpPr>
            <a:spLocks noGrp="1" noRot="1" noChangeAspect="1" noChangeArrowheads="1" noTextEdit="1"/>
          </p:cNvSpPr>
          <p:nvPr>
            <p:ph type="sldImg"/>
          </p:nvPr>
        </p:nvSpPr>
        <p:spPr>
          <a:xfrm>
            <a:off x="1143000" y="685800"/>
            <a:ext cx="4570413"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a:extLst>
              <a:ext uri="{FF2B5EF4-FFF2-40B4-BE49-F238E27FC236}">
                <a16:creationId xmlns:a16="http://schemas.microsoft.com/office/drawing/2014/main" id="{E5D470A7-3337-4B7B-ABCC-63BBB33A8468}"/>
              </a:ext>
            </a:extLst>
          </p:cNvPr>
          <p:cNvSpPr>
            <a:spLocks noGrp="1" noChangeArrowheads="1"/>
          </p:cNvSpPr>
          <p:nvPr>
            <p:ph type="body" idx="1"/>
          </p:nvPr>
        </p:nvSpPr>
        <p:spPr>
          <a:xfrm>
            <a:off x="685800" y="4343400"/>
            <a:ext cx="5484813" cy="40243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a:extLst>
              <a:ext uri="{FF2B5EF4-FFF2-40B4-BE49-F238E27FC236}">
                <a16:creationId xmlns:a16="http://schemas.microsoft.com/office/drawing/2014/main" id="{98FD26F2-73AB-4399-96D8-040B53E3864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15C068E-601A-465B-BF18-0F66C42014E7}" type="slidenum">
              <a:rPr lang="en-GB" altLang="el-GR" smtClean="0"/>
              <a:pPr>
                <a:spcBef>
                  <a:spcPct val="0"/>
                </a:spcBef>
                <a:buSzPct val="45000"/>
                <a:buFont typeface="StarSymbol" charset="0"/>
                <a:buNone/>
              </a:pPr>
              <a:t>4</a:t>
            </a:fld>
            <a:endParaRPr lang="en-GB" altLang="el-GR"/>
          </a:p>
        </p:txBody>
      </p:sp>
      <p:sp>
        <p:nvSpPr>
          <p:cNvPr id="9219" name="Text Box 1">
            <a:extLst>
              <a:ext uri="{FF2B5EF4-FFF2-40B4-BE49-F238E27FC236}">
                <a16:creationId xmlns:a16="http://schemas.microsoft.com/office/drawing/2014/main" id="{016A6789-CD48-4F1C-86A9-5D7A28B496C3}"/>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9220" name="Rectangle 2">
            <a:extLst>
              <a:ext uri="{FF2B5EF4-FFF2-40B4-BE49-F238E27FC236}">
                <a16:creationId xmlns:a16="http://schemas.microsoft.com/office/drawing/2014/main" id="{D2AC242F-EE85-4224-B6B9-A5C02742F607}"/>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AB938089-363C-44C5-8CE7-89D48576FAA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0A168B6-EAF3-47E6-B504-3F49DAA3E47C}" type="slidenum">
              <a:rPr lang="en-GB" altLang="el-GR" smtClean="0"/>
              <a:pPr>
                <a:spcBef>
                  <a:spcPct val="0"/>
                </a:spcBef>
                <a:buSzPct val="45000"/>
                <a:buFont typeface="StarSymbol" charset="0"/>
                <a:buNone/>
              </a:pPr>
              <a:t>40</a:t>
            </a:fld>
            <a:endParaRPr lang="en-GB" altLang="el-GR"/>
          </a:p>
        </p:txBody>
      </p:sp>
      <p:sp>
        <p:nvSpPr>
          <p:cNvPr id="64515" name="Rectangle 1">
            <a:extLst>
              <a:ext uri="{FF2B5EF4-FFF2-40B4-BE49-F238E27FC236}">
                <a16:creationId xmlns:a16="http://schemas.microsoft.com/office/drawing/2014/main" id="{2B1CA576-7FA6-4A55-80D6-BC4DA27887C5}"/>
              </a:ext>
            </a:extLst>
          </p:cNvPr>
          <p:cNvSpPr>
            <a:spLocks noGrp="1" noRot="1" noChangeAspect="1" noChangeArrowheads="1" noTextEdit="1"/>
          </p:cNvSpPr>
          <p:nvPr>
            <p:ph type="sldImg"/>
          </p:nvPr>
        </p:nvSpPr>
        <p:spPr>
          <a:xfrm>
            <a:off x="1143000" y="685800"/>
            <a:ext cx="4570413"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id="{C236615D-C3E1-4712-A3B4-3B8FEE982B25}"/>
              </a:ext>
            </a:extLst>
          </p:cNvPr>
          <p:cNvSpPr>
            <a:spLocks noGrp="1" noChangeArrowheads="1"/>
          </p:cNvSpPr>
          <p:nvPr>
            <p:ph type="body" idx="1"/>
          </p:nvPr>
        </p:nvSpPr>
        <p:spPr>
          <a:xfrm>
            <a:off x="685800" y="4343400"/>
            <a:ext cx="5484813" cy="40243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a:extLst>
              <a:ext uri="{FF2B5EF4-FFF2-40B4-BE49-F238E27FC236}">
                <a16:creationId xmlns:a16="http://schemas.microsoft.com/office/drawing/2014/main" id="{4B56F877-4C5B-4CA8-906B-C20D695F345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7D8250CD-88F3-4D74-A7ED-129BF3A63939}" type="slidenum">
              <a:rPr lang="en-GB" altLang="el-GR" smtClean="0"/>
              <a:pPr>
                <a:spcBef>
                  <a:spcPct val="0"/>
                </a:spcBef>
                <a:buSzPct val="45000"/>
                <a:buFont typeface="StarSymbol" charset="0"/>
                <a:buNone/>
              </a:pPr>
              <a:t>41</a:t>
            </a:fld>
            <a:endParaRPr lang="en-GB" altLang="el-GR"/>
          </a:p>
        </p:txBody>
      </p:sp>
      <p:sp>
        <p:nvSpPr>
          <p:cNvPr id="66563" name="Rectangle 1">
            <a:extLst>
              <a:ext uri="{FF2B5EF4-FFF2-40B4-BE49-F238E27FC236}">
                <a16:creationId xmlns:a16="http://schemas.microsoft.com/office/drawing/2014/main" id="{FC2614FD-816F-44F5-9953-01F4D4C33DB1}"/>
              </a:ext>
            </a:extLst>
          </p:cNvPr>
          <p:cNvSpPr>
            <a:spLocks noGrp="1" noRot="1" noChangeAspect="1" noChangeArrowheads="1" noTextEdit="1"/>
          </p:cNvSpPr>
          <p:nvPr>
            <p:ph type="sldImg"/>
          </p:nvPr>
        </p:nvSpPr>
        <p:spPr>
          <a:xfrm>
            <a:off x="1143000" y="685800"/>
            <a:ext cx="4570413"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a:extLst>
              <a:ext uri="{FF2B5EF4-FFF2-40B4-BE49-F238E27FC236}">
                <a16:creationId xmlns:a16="http://schemas.microsoft.com/office/drawing/2014/main" id="{5C08451D-ABC5-4FF6-ADFD-68E56461B8C9}"/>
              </a:ext>
            </a:extLst>
          </p:cNvPr>
          <p:cNvSpPr>
            <a:spLocks noGrp="1" noChangeArrowheads="1"/>
          </p:cNvSpPr>
          <p:nvPr>
            <p:ph type="body" idx="1"/>
          </p:nvPr>
        </p:nvSpPr>
        <p:spPr>
          <a:xfrm>
            <a:off x="685800" y="4343400"/>
            <a:ext cx="5484813" cy="40243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882260EC-6297-4548-B2FB-B11B5C68AB8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F0FC1491-1A09-4F88-8BB6-C5E20AF87801}" type="slidenum">
              <a:rPr lang="en-GB" altLang="el-GR" smtClean="0"/>
              <a:pPr>
                <a:spcBef>
                  <a:spcPct val="0"/>
                </a:spcBef>
                <a:buSzPct val="45000"/>
                <a:buFont typeface="StarSymbol" charset="0"/>
                <a:buNone/>
              </a:pPr>
              <a:t>42</a:t>
            </a:fld>
            <a:endParaRPr lang="en-GB" altLang="el-GR"/>
          </a:p>
        </p:txBody>
      </p:sp>
      <p:sp>
        <p:nvSpPr>
          <p:cNvPr id="68611" name="Rectangle 1">
            <a:extLst>
              <a:ext uri="{FF2B5EF4-FFF2-40B4-BE49-F238E27FC236}">
                <a16:creationId xmlns:a16="http://schemas.microsoft.com/office/drawing/2014/main" id="{A1FCE4BD-C266-4CCC-A3E3-6DC7F816C41D}"/>
              </a:ext>
            </a:extLst>
          </p:cNvPr>
          <p:cNvSpPr>
            <a:spLocks noGrp="1" noRot="1" noChangeAspect="1" noChangeArrowheads="1" noTextEdit="1"/>
          </p:cNvSpPr>
          <p:nvPr>
            <p:ph type="sldImg"/>
          </p:nvPr>
        </p:nvSpPr>
        <p:spPr>
          <a:xfrm>
            <a:off x="1143000" y="685800"/>
            <a:ext cx="4570413"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a:extLst>
              <a:ext uri="{FF2B5EF4-FFF2-40B4-BE49-F238E27FC236}">
                <a16:creationId xmlns:a16="http://schemas.microsoft.com/office/drawing/2014/main" id="{AF51D370-7635-4834-ACF6-45AE0D12C2FA}"/>
              </a:ext>
            </a:extLst>
          </p:cNvPr>
          <p:cNvSpPr>
            <a:spLocks noGrp="1" noChangeArrowheads="1"/>
          </p:cNvSpPr>
          <p:nvPr>
            <p:ph type="body" idx="1"/>
          </p:nvPr>
        </p:nvSpPr>
        <p:spPr>
          <a:xfrm>
            <a:off x="685800" y="4343400"/>
            <a:ext cx="5484813" cy="40243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a:extLst>
              <a:ext uri="{FF2B5EF4-FFF2-40B4-BE49-F238E27FC236}">
                <a16:creationId xmlns:a16="http://schemas.microsoft.com/office/drawing/2014/main" id="{57518864-2FCC-48A9-8461-7491DC90E681}"/>
              </a:ext>
            </a:extLst>
          </p:cNvPr>
          <p:cNvSpPr>
            <a:spLocks noGrp="1" noRot="1" noChangeAspect="1" noChangeArrowheads="1" noTextEdit="1"/>
          </p:cNvSpPr>
          <p:nvPr>
            <p:ph type="sldImg"/>
          </p:nvPr>
        </p:nvSpPr>
        <p:spPr>
          <a:ln/>
        </p:spPr>
      </p:sp>
      <p:sp>
        <p:nvSpPr>
          <p:cNvPr id="70659" name="Θέση σημειώσεων 2">
            <a:extLst>
              <a:ext uri="{FF2B5EF4-FFF2-40B4-BE49-F238E27FC236}">
                <a16:creationId xmlns:a16="http://schemas.microsoft.com/office/drawing/2014/main" id="{B3C442BB-4253-4C01-ABDD-6C114211B5B6}"/>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70660" name="Θέση αριθμού διαφάνειας 3">
            <a:extLst>
              <a:ext uri="{FF2B5EF4-FFF2-40B4-BE49-F238E27FC236}">
                <a16:creationId xmlns:a16="http://schemas.microsoft.com/office/drawing/2014/main" id="{B640FD20-C776-435B-8DCD-4F55EAC62417}"/>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D14E75D9-4A5A-45B6-8793-0053C86A55E1}" type="slidenum">
              <a:rPr lang="en-GB" altLang="el-GR" smtClean="0"/>
              <a:pPr>
                <a:spcBef>
                  <a:spcPct val="0"/>
                </a:spcBef>
                <a:buSzPct val="45000"/>
                <a:buFont typeface="StarSymbol" charset="0"/>
                <a:buNone/>
              </a:pPr>
              <a:t>43</a:t>
            </a:fld>
            <a:endParaRPr lang="en-GB"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67DB4236-66AF-4282-B663-A93B92FD9FC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B50CB4A6-6CEA-43DF-9220-FA212323375C}" type="slidenum">
              <a:rPr lang="en-GB" altLang="el-GR" smtClean="0"/>
              <a:pPr>
                <a:spcBef>
                  <a:spcPct val="0"/>
                </a:spcBef>
                <a:buSzPct val="45000"/>
                <a:buFont typeface="StarSymbol" charset="0"/>
                <a:buNone/>
              </a:pPr>
              <a:t>44</a:t>
            </a:fld>
            <a:endParaRPr lang="en-GB" altLang="el-GR"/>
          </a:p>
        </p:txBody>
      </p:sp>
      <p:sp>
        <p:nvSpPr>
          <p:cNvPr id="72707" name="Rectangle 1">
            <a:extLst>
              <a:ext uri="{FF2B5EF4-FFF2-40B4-BE49-F238E27FC236}">
                <a16:creationId xmlns:a16="http://schemas.microsoft.com/office/drawing/2014/main" id="{2FE49724-3009-4A78-AB2B-C3F28333A964}"/>
              </a:ext>
            </a:extLst>
          </p:cNvPr>
          <p:cNvSpPr>
            <a:spLocks noGrp="1" noRot="1" noChangeAspect="1" noChangeArrowheads="1" noTextEdit="1"/>
          </p:cNvSpPr>
          <p:nvPr>
            <p:ph type="sldImg"/>
          </p:nvPr>
        </p:nvSpPr>
        <p:spPr>
          <a:xfrm>
            <a:off x="1143000" y="685800"/>
            <a:ext cx="4570413"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503154F8-D9E6-4097-A15E-308063CEF43F}"/>
              </a:ext>
            </a:extLst>
          </p:cNvPr>
          <p:cNvSpPr>
            <a:spLocks noGrp="1" noChangeArrowheads="1"/>
          </p:cNvSpPr>
          <p:nvPr>
            <p:ph type="body" idx="1"/>
          </p:nvPr>
        </p:nvSpPr>
        <p:spPr>
          <a:xfrm>
            <a:off x="685800" y="4343400"/>
            <a:ext cx="5484813" cy="40243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id="{08B82107-1D2F-4115-9853-65E1FEE1B8A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ADDF80BF-96B1-4AA1-93ED-5703764EAA2D}" type="slidenum">
              <a:rPr lang="en-GB" altLang="el-GR" smtClean="0"/>
              <a:pPr>
                <a:spcBef>
                  <a:spcPct val="0"/>
                </a:spcBef>
                <a:buSzPct val="45000"/>
                <a:buFont typeface="StarSymbol" charset="0"/>
                <a:buNone/>
              </a:pPr>
              <a:t>45</a:t>
            </a:fld>
            <a:endParaRPr lang="en-GB" altLang="el-GR"/>
          </a:p>
        </p:txBody>
      </p:sp>
      <p:sp>
        <p:nvSpPr>
          <p:cNvPr id="74755" name="Rectangle 1">
            <a:extLst>
              <a:ext uri="{FF2B5EF4-FFF2-40B4-BE49-F238E27FC236}">
                <a16:creationId xmlns:a16="http://schemas.microsoft.com/office/drawing/2014/main" id="{E7EFFD1F-5055-428C-9750-94DE0D78AF01}"/>
              </a:ext>
            </a:extLst>
          </p:cNvPr>
          <p:cNvSpPr>
            <a:spLocks noGrp="1" noRot="1" noChangeAspect="1" noChangeArrowheads="1" noTextEdit="1"/>
          </p:cNvSpPr>
          <p:nvPr>
            <p:ph type="sldImg"/>
          </p:nvPr>
        </p:nvSpPr>
        <p:spPr>
          <a:xfrm>
            <a:off x="1143000" y="685800"/>
            <a:ext cx="4570413"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a:extLst>
              <a:ext uri="{FF2B5EF4-FFF2-40B4-BE49-F238E27FC236}">
                <a16:creationId xmlns:a16="http://schemas.microsoft.com/office/drawing/2014/main" id="{B5A806A4-A506-4E9B-8D16-34B27B732103}"/>
              </a:ext>
            </a:extLst>
          </p:cNvPr>
          <p:cNvSpPr>
            <a:spLocks noGrp="1" noChangeArrowheads="1"/>
          </p:cNvSpPr>
          <p:nvPr>
            <p:ph type="body" idx="1"/>
          </p:nvPr>
        </p:nvSpPr>
        <p:spPr>
          <a:xfrm>
            <a:off x="685800" y="4343400"/>
            <a:ext cx="5484813" cy="402431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a:extLst>
              <a:ext uri="{FF2B5EF4-FFF2-40B4-BE49-F238E27FC236}">
                <a16:creationId xmlns:a16="http://schemas.microsoft.com/office/drawing/2014/main" id="{06007205-9CCB-4A88-A909-1CEF0E2A3B80}"/>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11BC1C6F-6EDA-41D9-8D3F-3B8B4AE8A9E8}" type="slidenum">
              <a:rPr lang="en-GB" altLang="el-GR" smtClean="0"/>
              <a:pPr>
                <a:spcBef>
                  <a:spcPct val="0"/>
                </a:spcBef>
                <a:buSzPct val="45000"/>
                <a:buFont typeface="StarSymbol" charset="0"/>
                <a:buNone/>
              </a:pPr>
              <a:t>5</a:t>
            </a:fld>
            <a:endParaRPr lang="en-GB" altLang="el-GR"/>
          </a:p>
        </p:txBody>
      </p:sp>
      <p:sp>
        <p:nvSpPr>
          <p:cNvPr id="11267" name="Text Box 1">
            <a:extLst>
              <a:ext uri="{FF2B5EF4-FFF2-40B4-BE49-F238E27FC236}">
                <a16:creationId xmlns:a16="http://schemas.microsoft.com/office/drawing/2014/main" id="{EBE128ED-5DFC-4253-A214-5E50A6096BD7}"/>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11268" name="Rectangle 2">
            <a:extLst>
              <a:ext uri="{FF2B5EF4-FFF2-40B4-BE49-F238E27FC236}">
                <a16:creationId xmlns:a16="http://schemas.microsoft.com/office/drawing/2014/main" id="{06F22B4B-32B3-46DF-B7AC-08202C3BE1FA}"/>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a:extLst>
              <a:ext uri="{FF2B5EF4-FFF2-40B4-BE49-F238E27FC236}">
                <a16:creationId xmlns:a16="http://schemas.microsoft.com/office/drawing/2014/main" id="{25159FCB-31C7-402F-BEFB-804A96FBA1B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FB84412-45CE-4271-925A-600CAAE6E4F0}" type="slidenum">
              <a:rPr lang="en-GB" altLang="el-GR" smtClean="0"/>
              <a:pPr>
                <a:spcBef>
                  <a:spcPct val="0"/>
                </a:spcBef>
                <a:buSzPct val="45000"/>
                <a:buFont typeface="StarSymbol" charset="0"/>
                <a:buNone/>
              </a:pPr>
              <a:t>6</a:t>
            </a:fld>
            <a:endParaRPr lang="en-GB" altLang="el-GR"/>
          </a:p>
        </p:txBody>
      </p:sp>
      <p:sp>
        <p:nvSpPr>
          <p:cNvPr id="13315" name="Text Box 1">
            <a:extLst>
              <a:ext uri="{FF2B5EF4-FFF2-40B4-BE49-F238E27FC236}">
                <a16:creationId xmlns:a16="http://schemas.microsoft.com/office/drawing/2014/main" id="{4985B0DF-0A22-4604-86C1-7D6D9BDB043B}"/>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13316" name="Rectangle 2">
            <a:extLst>
              <a:ext uri="{FF2B5EF4-FFF2-40B4-BE49-F238E27FC236}">
                <a16:creationId xmlns:a16="http://schemas.microsoft.com/office/drawing/2014/main" id="{506CED2B-BFEC-4E8F-B2ED-F353468F775A}"/>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C5106C59-70FD-4B7A-9296-62308BF8C95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8771BCA4-A465-4614-80DE-1693024A6524}" type="slidenum">
              <a:rPr lang="en-GB" altLang="el-GR" smtClean="0"/>
              <a:pPr>
                <a:spcBef>
                  <a:spcPct val="0"/>
                </a:spcBef>
                <a:buSzPct val="45000"/>
                <a:buFont typeface="StarSymbol" charset="0"/>
                <a:buNone/>
              </a:pPr>
              <a:t>7</a:t>
            </a:fld>
            <a:endParaRPr lang="en-GB" altLang="el-GR"/>
          </a:p>
        </p:txBody>
      </p:sp>
      <p:sp>
        <p:nvSpPr>
          <p:cNvPr id="15363" name="Text Box 1">
            <a:extLst>
              <a:ext uri="{FF2B5EF4-FFF2-40B4-BE49-F238E27FC236}">
                <a16:creationId xmlns:a16="http://schemas.microsoft.com/office/drawing/2014/main" id="{E1DB41AF-F2B9-4C55-B953-596DFA6283F4}"/>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15364" name="Rectangle 2">
            <a:extLst>
              <a:ext uri="{FF2B5EF4-FFF2-40B4-BE49-F238E27FC236}">
                <a16:creationId xmlns:a16="http://schemas.microsoft.com/office/drawing/2014/main" id="{45069081-39E2-454B-8714-A98108D41584}"/>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80AC6627-9F48-4B29-9F43-EF9E3E8169F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67610D0D-9BEA-4F10-A8EA-1C3CFEFFBA47}" type="slidenum">
              <a:rPr lang="en-GB" altLang="el-GR" smtClean="0"/>
              <a:pPr>
                <a:spcBef>
                  <a:spcPct val="0"/>
                </a:spcBef>
                <a:buSzPct val="45000"/>
                <a:buFont typeface="StarSymbol" charset="0"/>
                <a:buNone/>
              </a:pPr>
              <a:t>8</a:t>
            </a:fld>
            <a:endParaRPr lang="en-GB" altLang="el-GR"/>
          </a:p>
        </p:txBody>
      </p:sp>
      <p:sp>
        <p:nvSpPr>
          <p:cNvPr id="17411" name="Text Box 1">
            <a:extLst>
              <a:ext uri="{FF2B5EF4-FFF2-40B4-BE49-F238E27FC236}">
                <a16:creationId xmlns:a16="http://schemas.microsoft.com/office/drawing/2014/main" id="{94A4C035-BC58-4445-96B7-76105EA5B08D}"/>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17412" name="Rectangle 2">
            <a:extLst>
              <a:ext uri="{FF2B5EF4-FFF2-40B4-BE49-F238E27FC236}">
                <a16:creationId xmlns:a16="http://schemas.microsoft.com/office/drawing/2014/main" id="{549B93C0-869A-4D61-9998-27468CED18CF}"/>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D2806AE7-666D-4C03-B393-EE441ECBCF3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FE35335F-7E61-4873-AB5C-B421CDDEB270}" type="slidenum">
              <a:rPr lang="en-GB" altLang="el-GR" smtClean="0"/>
              <a:pPr>
                <a:spcBef>
                  <a:spcPct val="0"/>
                </a:spcBef>
                <a:buSzPct val="45000"/>
                <a:buFont typeface="StarSymbol" charset="0"/>
                <a:buNone/>
              </a:pPr>
              <a:t>9</a:t>
            </a:fld>
            <a:endParaRPr lang="en-GB" altLang="el-GR"/>
          </a:p>
        </p:txBody>
      </p:sp>
      <p:sp>
        <p:nvSpPr>
          <p:cNvPr id="19459" name="Text Box 1">
            <a:extLst>
              <a:ext uri="{FF2B5EF4-FFF2-40B4-BE49-F238E27FC236}">
                <a16:creationId xmlns:a16="http://schemas.microsoft.com/office/drawing/2014/main" id="{5EC8322F-B789-4FA4-8B5E-E9AA3A88C604}"/>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87000"/>
              </a:lnSpc>
              <a:spcBef>
                <a:spcPct val="0"/>
              </a:spcBef>
              <a:buClr>
                <a:srgbClr val="FFFFFF"/>
              </a:buClr>
              <a:buFont typeface="Arial" panose="020B0604020202020204" pitchFamily="34" charset="0"/>
              <a:buNone/>
            </a:pPr>
            <a:endParaRPr lang="en-US" altLang="el-GR" sz="1800">
              <a:solidFill>
                <a:schemeClr val="bg1"/>
              </a:solidFill>
              <a:latin typeface="Arial" panose="020B0604020202020204" pitchFamily="34" charset="0"/>
            </a:endParaRPr>
          </a:p>
        </p:txBody>
      </p:sp>
      <p:sp>
        <p:nvSpPr>
          <p:cNvPr id="19460" name="Rectangle 2">
            <a:extLst>
              <a:ext uri="{FF2B5EF4-FFF2-40B4-BE49-F238E27FC236}">
                <a16:creationId xmlns:a16="http://schemas.microsoft.com/office/drawing/2014/main" id="{AB6782BD-F0D0-42A8-9AD0-81769C4CFFE6}"/>
              </a:ext>
            </a:extLst>
          </p:cNvPr>
          <p:cNvSpPr>
            <a:spLocks noGrp="1" noChangeArrowheads="1"/>
          </p:cNvSpPr>
          <p:nvPr>
            <p:ph type="body"/>
          </p:nvPr>
        </p:nvSpPr>
        <p:spPr>
          <a:xfrm>
            <a:off x="685800" y="4343400"/>
            <a:ext cx="5484813"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88C4EA-F907-4085-8560-2AF45DBEEB48}"/>
              </a:ext>
            </a:extLst>
          </p:cNvPr>
          <p:cNvSpPr>
            <a:spLocks noGrp="1"/>
          </p:cNvSpPr>
          <p:nvPr>
            <p:ph type="ctrTitle"/>
          </p:nvPr>
        </p:nvSpPr>
        <p:spPr>
          <a:xfrm>
            <a:off x="1143000" y="1122363"/>
            <a:ext cx="6858000" cy="2387600"/>
          </a:xfrm>
        </p:spPr>
        <p:txBody>
          <a:bodyPr/>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123453E8-D104-4DFD-B303-4C869236C9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Rectangle 3">
            <a:extLst>
              <a:ext uri="{FF2B5EF4-FFF2-40B4-BE49-F238E27FC236}">
                <a16:creationId xmlns:a16="http://schemas.microsoft.com/office/drawing/2014/main" id="{2767FC59-0D85-4E73-816C-664ED6F7ED11}"/>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4">
            <a:extLst>
              <a:ext uri="{FF2B5EF4-FFF2-40B4-BE49-F238E27FC236}">
                <a16:creationId xmlns:a16="http://schemas.microsoft.com/office/drawing/2014/main" id="{955130FF-8326-4AA3-9C9E-5F0FB3BEAE7C}"/>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5">
            <a:extLst>
              <a:ext uri="{FF2B5EF4-FFF2-40B4-BE49-F238E27FC236}">
                <a16:creationId xmlns:a16="http://schemas.microsoft.com/office/drawing/2014/main" id="{16FDC1B0-627C-4051-8C48-6829363E9F49}"/>
              </a:ext>
            </a:extLst>
          </p:cNvPr>
          <p:cNvSpPr>
            <a:spLocks noGrp="1" noChangeArrowheads="1"/>
          </p:cNvSpPr>
          <p:nvPr>
            <p:ph type="sldNum" idx="12"/>
          </p:nvPr>
        </p:nvSpPr>
        <p:spPr>
          <a:ln/>
        </p:spPr>
        <p:txBody>
          <a:bodyPr/>
          <a:lstStyle>
            <a:lvl1pPr>
              <a:defRPr/>
            </a:lvl1pPr>
          </a:lstStyle>
          <a:p>
            <a:pPr>
              <a:defRPr/>
            </a:pPr>
            <a:fld id="{08D9CD6F-FD17-43C4-9C33-47A336B1447F}" type="slidenum">
              <a:rPr lang="en-GB" altLang="el-GR"/>
              <a:pPr>
                <a:defRPr/>
              </a:pPr>
              <a:t>‹#›</a:t>
            </a:fld>
            <a:endParaRPr lang="en-GB" altLang="el-GR"/>
          </a:p>
        </p:txBody>
      </p:sp>
    </p:spTree>
    <p:extLst>
      <p:ext uri="{BB962C8B-B14F-4D97-AF65-F5344CB8AC3E}">
        <p14:creationId xmlns:p14="http://schemas.microsoft.com/office/powerpoint/2010/main" val="346153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83408E-0F32-4724-BF29-CF6AA9A37AD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C24AB27-E084-4BC8-AADA-DD5AB1BE973B}"/>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3">
            <a:extLst>
              <a:ext uri="{FF2B5EF4-FFF2-40B4-BE49-F238E27FC236}">
                <a16:creationId xmlns:a16="http://schemas.microsoft.com/office/drawing/2014/main" id="{F3DC2084-CBE9-4402-B669-5E00EBD425DD}"/>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4">
            <a:extLst>
              <a:ext uri="{FF2B5EF4-FFF2-40B4-BE49-F238E27FC236}">
                <a16:creationId xmlns:a16="http://schemas.microsoft.com/office/drawing/2014/main" id="{17D9B529-CD41-48B0-9BD9-583159E8167E}"/>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5">
            <a:extLst>
              <a:ext uri="{FF2B5EF4-FFF2-40B4-BE49-F238E27FC236}">
                <a16:creationId xmlns:a16="http://schemas.microsoft.com/office/drawing/2014/main" id="{8946F9FE-76B0-4555-992E-557778F89033}"/>
              </a:ext>
            </a:extLst>
          </p:cNvPr>
          <p:cNvSpPr>
            <a:spLocks noGrp="1" noChangeArrowheads="1"/>
          </p:cNvSpPr>
          <p:nvPr>
            <p:ph type="sldNum" idx="12"/>
          </p:nvPr>
        </p:nvSpPr>
        <p:spPr>
          <a:ln/>
        </p:spPr>
        <p:txBody>
          <a:bodyPr/>
          <a:lstStyle>
            <a:lvl1pPr>
              <a:defRPr/>
            </a:lvl1pPr>
          </a:lstStyle>
          <a:p>
            <a:pPr>
              <a:defRPr/>
            </a:pPr>
            <a:fld id="{EC03D6F8-ABAB-4F8F-9FFC-8907CBCD0A30}" type="slidenum">
              <a:rPr lang="en-GB" altLang="el-GR"/>
              <a:pPr>
                <a:defRPr/>
              </a:pPr>
              <a:t>‹#›</a:t>
            </a:fld>
            <a:endParaRPr lang="en-GB" altLang="el-GR"/>
          </a:p>
        </p:txBody>
      </p:sp>
    </p:spTree>
    <p:extLst>
      <p:ext uri="{BB962C8B-B14F-4D97-AF65-F5344CB8AC3E}">
        <p14:creationId xmlns:p14="http://schemas.microsoft.com/office/powerpoint/2010/main" val="326569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4AF835A-42BE-45AB-B80A-A549782F48D9}"/>
              </a:ext>
            </a:extLst>
          </p:cNvPr>
          <p:cNvSpPr>
            <a:spLocks noGrp="1"/>
          </p:cNvSpPr>
          <p:nvPr>
            <p:ph type="title" orient="vert"/>
          </p:nvPr>
        </p:nvSpPr>
        <p:spPr>
          <a:xfrm>
            <a:off x="7437438" y="274638"/>
            <a:ext cx="1579562" cy="5849937"/>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09264A87-5E64-492E-926F-ED974C9513CB}"/>
              </a:ext>
            </a:extLst>
          </p:cNvPr>
          <p:cNvSpPr>
            <a:spLocks noGrp="1"/>
          </p:cNvSpPr>
          <p:nvPr>
            <p:ph type="body" orient="vert" idx="1"/>
          </p:nvPr>
        </p:nvSpPr>
        <p:spPr>
          <a:xfrm>
            <a:off x="2693988" y="274638"/>
            <a:ext cx="4591050" cy="584993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3">
            <a:extLst>
              <a:ext uri="{FF2B5EF4-FFF2-40B4-BE49-F238E27FC236}">
                <a16:creationId xmlns:a16="http://schemas.microsoft.com/office/drawing/2014/main" id="{FB0D07EC-5712-4E7C-826D-41FA9E24E16B}"/>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4">
            <a:extLst>
              <a:ext uri="{FF2B5EF4-FFF2-40B4-BE49-F238E27FC236}">
                <a16:creationId xmlns:a16="http://schemas.microsoft.com/office/drawing/2014/main" id="{47493D0D-2D2D-407E-844A-77B93ACF6675}"/>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5">
            <a:extLst>
              <a:ext uri="{FF2B5EF4-FFF2-40B4-BE49-F238E27FC236}">
                <a16:creationId xmlns:a16="http://schemas.microsoft.com/office/drawing/2014/main" id="{B40826AB-70FF-45DB-BA7F-189AADBAC4D0}"/>
              </a:ext>
            </a:extLst>
          </p:cNvPr>
          <p:cNvSpPr>
            <a:spLocks noGrp="1" noChangeArrowheads="1"/>
          </p:cNvSpPr>
          <p:nvPr>
            <p:ph type="sldNum" idx="12"/>
          </p:nvPr>
        </p:nvSpPr>
        <p:spPr>
          <a:ln/>
        </p:spPr>
        <p:txBody>
          <a:bodyPr/>
          <a:lstStyle>
            <a:lvl1pPr>
              <a:defRPr/>
            </a:lvl1pPr>
          </a:lstStyle>
          <a:p>
            <a:pPr>
              <a:defRPr/>
            </a:pPr>
            <a:fld id="{532B59AC-3599-4BFA-99F1-1B87C3785E91}" type="slidenum">
              <a:rPr lang="en-GB" altLang="el-GR"/>
              <a:pPr>
                <a:defRPr/>
              </a:pPr>
              <a:t>‹#›</a:t>
            </a:fld>
            <a:endParaRPr lang="en-GB" altLang="el-GR"/>
          </a:p>
        </p:txBody>
      </p:sp>
    </p:spTree>
    <p:extLst>
      <p:ext uri="{BB962C8B-B14F-4D97-AF65-F5344CB8AC3E}">
        <p14:creationId xmlns:p14="http://schemas.microsoft.com/office/powerpoint/2010/main" val="2452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2B2FC3-06CC-447F-8963-F5E7BC9F3966}"/>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CB526B71-C1A0-491D-A4A3-CEF3A8ED5ED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Rectangle 2">
            <a:extLst>
              <a:ext uri="{FF2B5EF4-FFF2-40B4-BE49-F238E27FC236}">
                <a16:creationId xmlns:a16="http://schemas.microsoft.com/office/drawing/2014/main" id="{3C9C9CBA-C331-4ADF-97D8-308197B43963}"/>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3">
            <a:extLst>
              <a:ext uri="{FF2B5EF4-FFF2-40B4-BE49-F238E27FC236}">
                <a16:creationId xmlns:a16="http://schemas.microsoft.com/office/drawing/2014/main" id="{09BB8BF2-51D3-40B2-8D91-989D165BC44B}"/>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4">
            <a:extLst>
              <a:ext uri="{FF2B5EF4-FFF2-40B4-BE49-F238E27FC236}">
                <a16:creationId xmlns:a16="http://schemas.microsoft.com/office/drawing/2014/main" id="{9804D97F-1C93-4B1B-90DF-CE6E63B46407}"/>
              </a:ext>
            </a:extLst>
          </p:cNvPr>
          <p:cNvSpPr>
            <a:spLocks noGrp="1" noChangeArrowheads="1"/>
          </p:cNvSpPr>
          <p:nvPr>
            <p:ph type="sldNum" idx="12"/>
          </p:nvPr>
        </p:nvSpPr>
        <p:spPr>
          <a:ln/>
        </p:spPr>
        <p:txBody>
          <a:bodyPr/>
          <a:lstStyle>
            <a:lvl1pPr>
              <a:defRPr/>
            </a:lvl1pPr>
          </a:lstStyle>
          <a:p>
            <a:pPr>
              <a:defRPr/>
            </a:pPr>
            <a:fld id="{F1805DE0-7F83-4041-871A-B2ACDE809951}" type="slidenum">
              <a:rPr lang="en-GB" altLang="el-GR"/>
              <a:pPr>
                <a:defRPr/>
              </a:pPr>
              <a:t>‹#›</a:t>
            </a:fld>
            <a:endParaRPr lang="en-GB" altLang="el-GR"/>
          </a:p>
        </p:txBody>
      </p:sp>
    </p:spTree>
    <p:extLst>
      <p:ext uri="{BB962C8B-B14F-4D97-AF65-F5344CB8AC3E}">
        <p14:creationId xmlns:p14="http://schemas.microsoft.com/office/powerpoint/2010/main" val="278173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F00685-2778-4341-B4E2-D36631F4625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95855DD-81CC-4B08-BE3F-98705A82DF3C}"/>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
            <a:extLst>
              <a:ext uri="{FF2B5EF4-FFF2-40B4-BE49-F238E27FC236}">
                <a16:creationId xmlns:a16="http://schemas.microsoft.com/office/drawing/2014/main" id="{B1692CB1-805B-4B57-AFF2-A4C75CFDF3B8}"/>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3">
            <a:extLst>
              <a:ext uri="{FF2B5EF4-FFF2-40B4-BE49-F238E27FC236}">
                <a16:creationId xmlns:a16="http://schemas.microsoft.com/office/drawing/2014/main" id="{9040CF1F-F6B1-4653-B3CC-A5CDA0D3FA83}"/>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4">
            <a:extLst>
              <a:ext uri="{FF2B5EF4-FFF2-40B4-BE49-F238E27FC236}">
                <a16:creationId xmlns:a16="http://schemas.microsoft.com/office/drawing/2014/main" id="{F25B0D77-3FB2-41ED-9081-648C9A514D9D}"/>
              </a:ext>
            </a:extLst>
          </p:cNvPr>
          <p:cNvSpPr>
            <a:spLocks noGrp="1" noChangeArrowheads="1"/>
          </p:cNvSpPr>
          <p:nvPr>
            <p:ph type="sldNum" idx="12"/>
          </p:nvPr>
        </p:nvSpPr>
        <p:spPr>
          <a:ln/>
        </p:spPr>
        <p:txBody>
          <a:bodyPr/>
          <a:lstStyle>
            <a:lvl1pPr>
              <a:defRPr/>
            </a:lvl1pPr>
          </a:lstStyle>
          <a:p>
            <a:pPr>
              <a:defRPr/>
            </a:pPr>
            <a:fld id="{FEEBF673-3B3D-4343-8106-D823D2F91283}" type="slidenum">
              <a:rPr lang="en-GB" altLang="el-GR"/>
              <a:pPr>
                <a:defRPr/>
              </a:pPr>
              <a:t>‹#›</a:t>
            </a:fld>
            <a:endParaRPr lang="en-GB" altLang="el-GR"/>
          </a:p>
        </p:txBody>
      </p:sp>
    </p:spTree>
    <p:extLst>
      <p:ext uri="{BB962C8B-B14F-4D97-AF65-F5344CB8AC3E}">
        <p14:creationId xmlns:p14="http://schemas.microsoft.com/office/powerpoint/2010/main" val="331242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AB5EB3-6884-4731-B1FC-839D999DC2BB}"/>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2188B59-9702-462D-AF78-6C5A5C16410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Επεξεργασία στυλ υποδείγματος κειμένου</a:t>
            </a:r>
          </a:p>
        </p:txBody>
      </p:sp>
      <p:sp>
        <p:nvSpPr>
          <p:cNvPr id="4" name="Rectangle 2">
            <a:extLst>
              <a:ext uri="{FF2B5EF4-FFF2-40B4-BE49-F238E27FC236}">
                <a16:creationId xmlns:a16="http://schemas.microsoft.com/office/drawing/2014/main" id="{202EDEDA-1DB9-4481-B729-677864C8A90C}"/>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3">
            <a:extLst>
              <a:ext uri="{FF2B5EF4-FFF2-40B4-BE49-F238E27FC236}">
                <a16:creationId xmlns:a16="http://schemas.microsoft.com/office/drawing/2014/main" id="{1070417E-A07E-4F02-9FFA-51B018340884}"/>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4">
            <a:extLst>
              <a:ext uri="{FF2B5EF4-FFF2-40B4-BE49-F238E27FC236}">
                <a16:creationId xmlns:a16="http://schemas.microsoft.com/office/drawing/2014/main" id="{8CA4ED3C-6D6E-44D4-B204-5D3EE3643AD5}"/>
              </a:ext>
            </a:extLst>
          </p:cNvPr>
          <p:cNvSpPr>
            <a:spLocks noGrp="1" noChangeArrowheads="1"/>
          </p:cNvSpPr>
          <p:nvPr>
            <p:ph type="sldNum" idx="12"/>
          </p:nvPr>
        </p:nvSpPr>
        <p:spPr>
          <a:ln/>
        </p:spPr>
        <p:txBody>
          <a:bodyPr/>
          <a:lstStyle>
            <a:lvl1pPr>
              <a:defRPr/>
            </a:lvl1pPr>
          </a:lstStyle>
          <a:p>
            <a:pPr>
              <a:defRPr/>
            </a:pPr>
            <a:fld id="{E1229813-ACE8-466E-9C97-FB7C31573DC3}" type="slidenum">
              <a:rPr lang="en-GB" altLang="el-GR"/>
              <a:pPr>
                <a:defRPr/>
              </a:pPr>
              <a:t>‹#›</a:t>
            </a:fld>
            <a:endParaRPr lang="en-GB" altLang="el-GR"/>
          </a:p>
        </p:txBody>
      </p:sp>
    </p:spTree>
    <p:extLst>
      <p:ext uri="{BB962C8B-B14F-4D97-AF65-F5344CB8AC3E}">
        <p14:creationId xmlns:p14="http://schemas.microsoft.com/office/powerpoint/2010/main" val="4047066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F4BB32-8A97-4975-A254-7039959B871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0F8219F-6556-4C96-999B-2E0F574FCC85}"/>
              </a:ext>
            </a:extLst>
          </p:cNvPr>
          <p:cNvSpPr>
            <a:spLocks noGrp="1"/>
          </p:cNvSpPr>
          <p:nvPr>
            <p:ph sz="half" idx="1"/>
          </p:nvPr>
        </p:nvSpPr>
        <p:spPr>
          <a:xfrm>
            <a:off x="457200" y="1604963"/>
            <a:ext cx="4037013"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a:extLst>
              <a:ext uri="{FF2B5EF4-FFF2-40B4-BE49-F238E27FC236}">
                <a16:creationId xmlns:a16="http://schemas.microsoft.com/office/drawing/2014/main" id="{3CFC4EBF-1BA1-42B3-80CA-EB714D6AB2D5}"/>
              </a:ext>
            </a:extLst>
          </p:cNvPr>
          <p:cNvSpPr>
            <a:spLocks noGrp="1"/>
          </p:cNvSpPr>
          <p:nvPr>
            <p:ph sz="half" idx="2"/>
          </p:nvPr>
        </p:nvSpPr>
        <p:spPr>
          <a:xfrm>
            <a:off x="4646613" y="1604963"/>
            <a:ext cx="4037012"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2">
            <a:extLst>
              <a:ext uri="{FF2B5EF4-FFF2-40B4-BE49-F238E27FC236}">
                <a16:creationId xmlns:a16="http://schemas.microsoft.com/office/drawing/2014/main" id="{FF121726-E65E-4C61-97DD-BE2CB7D6F8B5}"/>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6" name="Rectangle 3">
            <a:extLst>
              <a:ext uri="{FF2B5EF4-FFF2-40B4-BE49-F238E27FC236}">
                <a16:creationId xmlns:a16="http://schemas.microsoft.com/office/drawing/2014/main" id="{813DA018-0A7C-4581-9869-C608478BFD71}"/>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7" name="Rectangle 4">
            <a:extLst>
              <a:ext uri="{FF2B5EF4-FFF2-40B4-BE49-F238E27FC236}">
                <a16:creationId xmlns:a16="http://schemas.microsoft.com/office/drawing/2014/main" id="{2BF7B984-2787-4A56-9B2C-E84A258909FD}"/>
              </a:ext>
            </a:extLst>
          </p:cNvPr>
          <p:cNvSpPr>
            <a:spLocks noGrp="1" noChangeArrowheads="1"/>
          </p:cNvSpPr>
          <p:nvPr>
            <p:ph type="sldNum" idx="12"/>
          </p:nvPr>
        </p:nvSpPr>
        <p:spPr>
          <a:ln/>
        </p:spPr>
        <p:txBody>
          <a:bodyPr/>
          <a:lstStyle>
            <a:lvl1pPr>
              <a:defRPr/>
            </a:lvl1pPr>
          </a:lstStyle>
          <a:p>
            <a:pPr>
              <a:defRPr/>
            </a:pPr>
            <a:fld id="{89BD538E-5454-4BEB-8DFF-8CD4DC283875}" type="slidenum">
              <a:rPr lang="en-GB" altLang="el-GR"/>
              <a:pPr>
                <a:defRPr/>
              </a:pPr>
              <a:t>‹#›</a:t>
            </a:fld>
            <a:endParaRPr lang="en-GB" altLang="el-GR"/>
          </a:p>
        </p:txBody>
      </p:sp>
    </p:spTree>
    <p:extLst>
      <p:ext uri="{BB962C8B-B14F-4D97-AF65-F5344CB8AC3E}">
        <p14:creationId xmlns:p14="http://schemas.microsoft.com/office/powerpoint/2010/main" val="242710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5E4C22-8E41-4C48-BBBE-84192A1C4121}"/>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DEB235F-BCF7-487E-A08D-29FBE2A3FA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DC5D8B26-A728-467B-8EE5-D0F4ACC7D47D}"/>
              </a:ext>
            </a:extLst>
          </p:cNvPr>
          <p:cNvSpPr>
            <a:spLocks noGrp="1"/>
          </p:cNvSpPr>
          <p:nvPr>
            <p:ph sz="half" idx="2"/>
          </p:nvPr>
        </p:nvSpPr>
        <p:spPr>
          <a:xfrm>
            <a:off x="630238" y="2505075"/>
            <a:ext cx="386873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a:extLst>
              <a:ext uri="{FF2B5EF4-FFF2-40B4-BE49-F238E27FC236}">
                <a16:creationId xmlns:a16="http://schemas.microsoft.com/office/drawing/2014/main" id="{91F1AE50-7E70-4422-9223-38D26D33FB0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676A52DF-CF07-4D5B-90E5-97647EF4EE75}"/>
              </a:ext>
            </a:extLst>
          </p:cNvPr>
          <p:cNvSpPr>
            <a:spLocks noGrp="1"/>
          </p:cNvSpPr>
          <p:nvPr>
            <p:ph sz="quarter" idx="4"/>
          </p:nvPr>
        </p:nvSpPr>
        <p:spPr>
          <a:xfrm>
            <a:off x="4629150" y="2505075"/>
            <a:ext cx="38877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2">
            <a:extLst>
              <a:ext uri="{FF2B5EF4-FFF2-40B4-BE49-F238E27FC236}">
                <a16:creationId xmlns:a16="http://schemas.microsoft.com/office/drawing/2014/main" id="{A2D958C2-F83E-4720-BA11-4BB45D4E509F}"/>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8" name="Rectangle 3">
            <a:extLst>
              <a:ext uri="{FF2B5EF4-FFF2-40B4-BE49-F238E27FC236}">
                <a16:creationId xmlns:a16="http://schemas.microsoft.com/office/drawing/2014/main" id="{5571DDD3-079A-42C5-AE26-4D6FD084EDB4}"/>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9" name="Rectangle 4">
            <a:extLst>
              <a:ext uri="{FF2B5EF4-FFF2-40B4-BE49-F238E27FC236}">
                <a16:creationId xmlns:a16="http://schemas.microsoft.com/office/drawing/2014/main" id="{643B6B29-C4E8-4ED2-878B-35BF0AF6938F}"/>
              </a:ext>
            </a:extLst>
          </p:cNvPr>
          <p:cNvSpPr>
            <a:spLocks noGrp="1" noChangeArrowheads="1"/>
          </p:cNvSpPr>
          <p:nvPr>
            <p:ph type="sldNum" idx="12"/>
          </p:nvPr>
        </p:nvSpPr>
        <p:spPr>
          <a:ln/>
        </p:spPr>
        <p:txBody>
          <a:bodyPr/>
          <a:lstStyle>
            <a:lvl1pPr>
              <a:defRPr/>
            </a:lvl1pPr>
          </a:lstStyle>
          <a:p>
            <a:pPr>
              <a:defRPr/>
            </a:pPr>
            <a:fld id="{2CBB2E65-64FE-43D9-806D-E83DBF936A1A}" type="slidenum">
              <a:rPr lang="en-GB" altLang="el-GR"/>
              <a:pPr>
                <a:defRPr/>
              </a:pPr>
              <a:t>‹#›</a:t>
            </a:fld>
            <a:endParaRPr lang="en-GB" altLang="el-GR"/>
          </a:p>
        </p:txBody>
      </p:sp>
    </p:spTree>
    <p:extLst>
      <p:ext uri="{BB962C8B-B14F-4D97-AF65-F5344CB8AC3E}">
        <p14:creationId xmlns:p14="http://schemas.microsoft.com/office/powerpoint/2010/main" val="280599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9AFF11-C8E3-498F-BAE3-0FA090C2556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Rectangle 2">
            <a:extLst>
              <a:ext uri="{FF2B5EF4-FFF2-40B4-BE49-F238E27FC236}">
                <a16:creationId xmlns:a16="http://schemas.microsoft.com/office/drawing/2014/main" id="{EE6ED95B-11DC-4617-9246-DE1B4C5E404C}"/>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4" name="Rectangle 3">
            <a:extLst>
              <a:ext uri="{FF2B5EF4-FFF2-40B4-BE49-F238E27FC236}">
                <a16:creationId xmlns:a16="http://schemas.microsoft.com/office/drawing/2014/main" id="{1BBA2FB1-8921-4733-A9CC-1725CA7DF919}"/>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5" name="Rectangle 4">
            <a:extLst>
              <a:ext uri="{FF2B5EF4-FFF2-40B4-BE49-F238E27FC236}">
                <a16:creationId xmlns:a16="http://schemas.microsoft.com/office/drawing/2014/main" id="{41969218-460A-4AE0-B466-C92D18FDBF5B}"/>
              </a:ext>
            </a:extLst>
          </p:cNvPr>
          <p:cNvSpPr>
            <a:spLocks noGrp="1" noChangeArrowheads="1"/>
          </p:cNvSpPr>
          <p:nvPr>
            <p:ph type="sldNum" idx="12"/>
          </p:nvPr>
        </p:nvSpPr>
        <p:spPr>
          <a:ln/>
        </p:spPr>
        <p:txBody>
          <a:bodyPr/>
          <a:lstStyle>
            <a:lvl1pPr>
              <a:defRPr/>
            </a:lvl1pPr>
          </a:lstStyle>
          <a:p>
            <a:pPr>
              <a:defRPr/>
            </a:pPr>
            <a:fld id="{6FEF7574-4019-4B2E-AC3C-A534F991AAF4}" type="slidenum">
              <a:rPr lang="en-GB" altLang="el-GR"/>
              <a:pPr>
                <a:defRPr/>
              </a:pPr>
              <a:t>‹#›</a:t>
            </a:fld>
            <a:endParaRPr lang="en-GB" altLang="el-GR"/>
          </a:p>
        </p:txBody>
      </p:sp>
    </p:spTree>
    <p:extLst>
      <p:ext uri="{BB962C8B-B14F-4D97-AF65-F5344CB8AC3E}">
        <p14:creationId xmlns:p14="http://schemas.microsoft.com/office/powerpoint/2010/main" val="2635873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AADA13-6251-4DDE-B4B2-DD1A59449A59}"/>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3" name="Rectangle 3">
            <a:extLst>
              <a:ext uri="{FF2B5EF4-FFF2-40B4-BE49-F238E27FC236}">
                <a16:creationId xmlns:a16="http://schemas.microsoft.com/office/drawing/2014/main" id="{95071C00-6004-4461-A652-9CE6EF27191B}"/>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4" name="Rectangle 4">
            <a:extLst>
              <a:ext uri="{FF2B5EF4-FFF2-40B4-BE49-F238E27FC236}">
                <a16:creationId xmlns:a16="http://schemas.microsoft.com/office/drawing/2014/main" id="{CB4FCABA-500F-497C-8399-50E5ABCA0247}"/>
              </a:ext>
            </a:extLst>
          </p:cNvPr>
          <p:cNvSpPr>
            <a:spLocks noGrp="1" noChangeArrowheads="1"/>
          </p:cNvSpPr>
          <p:nvPr>
            <p:ph type="sldNum" idx="12"/>
          </p:nvPr>
        </p:nvSpPr>
        <p:spPr>
          <a:ln/>
        </p:spPr>
        <p:txBody>
          <a:bodyPr/>
          <a:lstStyle>
            <a:lvl1pPr>
              <a:defRPr/>
            </a:lvl1pPr>
          </a:lstStyle>
          <a:p>
            <a:pPr>
              <a:defRPr/>
            </a:pPr>
            <a:fld id="{C0193F9E-670A-4DC9-8639-2501F09AD9A6}" type="slidenum">
              <a:rPr lang="en-GB" altLang="el-GR"/>
              <a:pPr>
                <a:defRPr/>
              </a:pPr>
              <a:t>‹#›</a:t>
            </a:fld>
            <a:endParaRPr lang="en-GB" altLang="el-GR"/>
          </a:p>
        </p:txBody>
      </p:sp>
    </p:spTree>
    <p:extLst>
      <p:ext uri="{BB962C8B-B14F-4D97-AF65-F5344CB8AC3E}">
        <p14:creationId xmlns:p14="http://schemas.microsoft.com/office/powerpoint/2010/main" val="3634237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DEC13C-038D-48E7-A571-27F9FD4D5B05}"/>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3DF447AB-11A2-4163-A453-65FA21E84A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a:extLst>
              <a:ext uri="{FF2B5EF4-FFF2-40B4-BE49-F238E27FC236}">
                <a16:creationId xmlns:a16="http://schemas.microsoft.com/office/drawing/2014/main" id="{91458643-C7E0-4310-A729-4C2AEFFD11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2">
            <a:extLst>
              <a:ext uri="{FF2B5EF4-FFF2-40B4-BE49-F238E27FC236}">
                <a16:creationId xmlns:a16="http://schemas.microsoft.com/office/drawing/2014/main" id="{E16D901E-7A9F-4DD1-8021-7E351FB29E35}"/>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6" name="Rectangle 3">
            <a:extLst>
              <a:ext uri="{FF2B5EF4-FFF2-40B4-BE49-F238E27FC236}">
                <a16:creationId xmlns:a16="http://schemas.microsoft.com/office/drawing/2014/main" id="{0F4836EA-5AA7-4133-94EF-E50F2DDF0DB2}"/>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7" name="Rectangle 4">
            <a:extLst>
              <a:ext uri="{FF2B5EF4-FFF2-40B4-BE49-F238E27FC236}">
                <a16:creationId xmlns:a16="http://schemas.microsoft.com/office/drawing/2014/main" id="{F57A10B9-F6F2-45B5-83CE-FFBF2D03EA5D}"/>
              </a:ext>
            </a:extLst>
          </p:cNvPr>
          <p:cNvSpPr>
            <a:spLocks noGrp="1" noChangeArrowheads="1"/>
          </p:cNvSpPr>
          <p:nvPr>
            <p:ph type="sldNum" idx="12"/>
          </p:nvPr>
        </p:nvSpPr>
        <p:spPr>
          <a:ln/>
        </p:spPr>
        <p:txBody>
          <a:bodyPr/>
          <a:lstStyle>
            <a:lvl1pPr>
              <a:defRPr/>
            </a:lvl1pPr>
          </a:lstStyle>
          <a:p>
            <a:pPr>
              <a:defRPr/>
            </a:pPr>
            <a:fld id="{AED77FEE-DB24-4E77-BEC1-2A6BF99BCAB3}" type="slidenum">
              <a:rPr lang="en-GB" altLang="el-GR"/>
              <a:pPr>
                <a:defRPr/>
              </a:pPr>
              <a:t>‹#›</a:t>
            </a:fld>
            <a:endParaRPr lang="en-GB" altLang="el-GR"/>
          </a:p>
        </p:txBody>
      </p:sp>
    </p:spTree>
    <p:extLst>
      <p:ext uri="{BB962C8B-B14F-4D97-AF65-F5344CB8AC3E}">
        <p14:creationId xmlns:p14="http://schemas.microsoft.com/office/powerpoint/2010/main" val="311416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EF4E4-47B0-4127-B8DF-CFD171BB7FA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A8AC0D2-223F-425B-9A71-AF06C7F154D8}"/>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3">
            <a:extLst>
              <a:ext uri="{FF2B5EF4-FFF2-40B4-BE49-F238E27FC236}">
                <a16:creationId xmlns:a16="http://schemas.microsoft.com/office/drawing/2014/main" id="{36CBDEE9-9DFC-4B70-83E6-F6E0F4EE737C}"/>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4">
            <a:extLst>
              <a:ext uri="{FF2B5EF4-FFF2-40B4-BE49-F238E27FC236}">
                <a16:creationId xmlns:a16="http://schemas.microsoft.com/office/drawing/2014/main" id="{EF6C8D7B-1FAB-404E-928E-E4F0BC392C54}"/>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5">
            <a:extLst>
              <a:ext uri="{FF2B5EF4-FFF2-40B4-BE49-F238E27FC236}">
                <a16:creationId xmlns:a16="http://schemas.microsoft.com/office/drawing/2014/main" id="{FE7E707B-C5F2-494B-A6A1-F963454D7CD0}"/>
              </a:ext>
            </a:extLst>
          </p:cNvPr>
          <p:cNvSpPr>
            <a:spLocks noGrp="1" noChangeArrowheads="1"/>
          </p:cNvSpPr>
          <p:nvPr>
            <p:ph type="sldNum" idx="12"/>
          </p:nvPr>
        </p:nvSpPr>
        <p:spPr>
          <a:ln/>
        </p:spPr>
        <p:txBody>
          <a:bodyPr/>
          <a:lstStyle>
            <a:lvl1pPr>
              <a:defRPr/>
            </a:lvl1pPr>
          </a:lstStyle>
          <a:p>
            <a:pPr>
              <a:defRPr/>
            </a:pPr>
            <a:fld id="{8A52BC07-184D-4E13-ADEC-0F9946DA79F6}" type="slidenum">
              <a:rPr lang="en-GB" altLang="el-GR"/>
              <a:pPr>
                <a:defRPr/>
              </a:pPr>
              <a:t>‹#›</a:t>
            </a:fld>
            <a:endParaRPr lang="en-GB" altLang="el-GR"/>
          </a:p>
        </p:txBody>
      </p:sp>
    </p:spTree>
    <p:extLst>
      <p:ext uri="{BB962C8B-B14F-4D97-AF65-F5344CB8AC3E}">
        <p14:creationId xmlns:p14="http://schemas.microsoft.com/office/powerpoint/2010/main" val="1462559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31696D-BCC2-4DED-A704-B4A940A79FDE}"/>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80C7F61C-EA61-40E7-9742-FAE80359031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a:extLst>
              <a:ext uri="{FF2B5EF4-FFF2-40B4-BE49-F238E27FC236}">
                <a16:creationId xmlns:a16="http://schemas.microsoft.com/office/drawing/2014/main" id="{98B7129E-061E-4BED-96F9-706A48B682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2">
            <a:extLst>
              <a:ext uri="{FF2B5EF4-FFF2-40B4-BE49-F238E27FC236}">
                <a16:creationId xmlns:a16="http://schemas.microsoft.com/office/drawing/2014/main" id="{EC0AEC03-2670-46BE-9FFA-878CC7F26818}"/>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6" name="Rectangle 3">
            <a:extLst>
              <a:ext uri="{FF2B5EF4-FFF2-40B4-BE49-F238E27FC236}">
                <a16:creationId xmlns:a16="http://schemas.microsoft.com/office/drawing/2014/main" id="{8EC59E8A-32C6-4B67-8ED1-B63C1E5A7224}"/>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7" name="Rectangle 4">
            <a:extLst>
              <a:ext uri="{FF2B5EF4-FFF2-40B4-BE49-F238E27FC236}">
                <a16:creationId xmlns:a16="http://schemas.microsoft.com/office/drawing/2014/main" id="{87767590-C803-4542-8CC0-500F3B4C28B6}"/>
              </a:ext>
            </a:extLst>
          </p:cNvPr>
          <p:cNvSpPr>
            <a:spLocks noGrp="1" noChangeArrowheads="1"/>
          </p:cNvSpPr>
          <p:nvPr>
            <p:ph type="sldNum" idx="12"/>
          </p:nvPr>
        </p:nvSpPr>
        <p:spPr>
          <a:ln/>
        </p:spPr>
        <p:txBody>
          <a:bodyPr/>
          <a:lstStyle>
            <a:lvl1pPr>
              <a:defRPr/>
            </a:lvl1pPr>
          </a:lstStyle>
          <a:p>
            <a:pPr>
              <a:defRPr/>
            </a:pPr>
            <a:fld id="{B48FA0A6-0C3F-49A8-86EE-A373D8B4FA51}" type="slidenum">
              <a:rPr lang="en-GB" altLang="el-GR"/>
              <a:pPr>
                <a:defRPr/>
              </a:pPr>
              <a:t>‹#›</a:t>
            </a:fld>
            <a:endParaRPr lang="en-GB" altLang="el-GR"/>
          </a:p>
        </p:txBody>
      </p:sp>
    </p:spTree>
    <p:extLst>
      <p:ext uri="{BB962C8B-B14F-4D97-AF65-F5344CB8AC3E}">
        <p14:creationId xmlns:p14="http://schemas.microsoft.com/office/powerpoint/2010/main" val="1786033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09030C-50F2-402D-906A-BB4A4ECAE210}"/>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8C50E42F-53AB-4C49-86DE-CEC1B5EB4E9D}"/>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
            <a:extLst>
              <a:ext uri="{FF2B5EF4-FFF2-40B4-BE49-F238E27FC236}">
                <a16:creationId xmlns:a16="http://schemas.microsoft.com/office/drawing/2014/main" id="{50EF37A8-CCCA-49E0-9116-7313E43BCE0D}"/>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3">
            <a:extLst>
              <a:ext uri="{FF2B5EF4-FFF2-40B4-BE49-F238E27FC236}">
                <a16:creationId xmlns:a16="http://schemas.microsoft.com/office/drawing/2014/main" id="{240810B8-5616-4B5E-B573-93459E1E0936}"/>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4">
            <a:extLst>
              <a:ext uri="{FF2B5EF4-FFF2-40B4-BE49-F238E27FC236}">
                <a16:creationId xmlns:a16="http://schemas.microsoft.com/office/drawing/2014/main" id="{4C31AD6C-16DD-4307-AAE6-E448D79C49A9}"/>
              </a:ext>
            </a:extLst>
          </p:cNvPr>
          <p:cNvSpPr>
            <a:spLocks noGrp="1" noChangeArrowheads="1"/>
          </p:cNvSpPr>
          <p:nvPr>
            <p:ph type="sldNum" idx="12"/>
          </p:nvPr>
        </p:nvSpPr>
        <p:spPr>
          <a:ln/>
        </p:spPr>
        <p:txBody>
          <a:bodyPr/>
          <a:lstStyle>
            <a:lvl1pPr>
              <a:defRPr/>
            </a:lvl1pPr>
          </a:lstStyle>
          <a:p>
            <a:pPr>
              <a:defRPr/>
            </a:pPr>
            <a:fld id="{BB1D67E3-6BB8-4FD0-A28E-E473A6207F78}" type="slidenum">
              <a:rPr lang="en-GB" altLang="el-GR"/>
              <a:pPr>
                <a:defRPr/>
              </a:pPr>
              <a:t>‹#›</a:t>
            </a:fld>
            <a:endParaRPr lang="en-GB" altLang="el-GR"/>
          </a:p>
        </p:txBody>
      </p:sp>
    </p:spTree>
    <p:extLst>
      <p:ext uri="{BB962C8B-B14F-4D97-AF65-F5344CB8AC3E}">
        <p14:creationId xmlns:p14="http://schemas.microsoft.com/office/powerpoint/2010/main" val="3482069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0D0A489-1483-4B7A-914F-9FECCB40F603}"/>
              </a:ext>
            </a:extLst>
          </p:cNvPr>
          <p:cNvSpPr>
            <a:spLocks noGrp="1"/>
          </p:cNvSpPr>
          <p:nvPr>
            <p:ph type="title" orient="vert"/>
          </p:nvPr>
        </p:nvSpPr>
        <p:spPr>
          <a:xfrm>
            <a:off x="6627813" y="1604963"/>
            <a:ext cx="2055812" cy="4524375"/>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B8D830C3-2714-4EFE-8008-06C5587613DF}"/>
              </a:ext>
            </a:extLst>
          </p:cNvPr>
          <p:cNvSpPr>
            <a:spLocks noGrp="1"/>
          </p:cNvSpPr>
          <p:nvPr>
            <p:ph type="body" orient="vert" idx="1"/>
          </p:nvPr>
        </p:nvSpPr>
        <p:spPr>
          <a:xfrm>
            <a:off x="457200" y="1604963"/>
            <a:ext cx="6018213" cy="452437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2">
            <a:extLst>
              <a:ext uri="{FF2B5EF4-FFF2-40B4-BE49-F238E27FC236}">
                <a16:creationId xmlns:a16="http://schemas.microsoft.com/office/drawing/2014/main" id="{98E8F9CA-16B3-4324-8278-B039F705BA29}"/>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3">
            <a:extLst>
              <a:ext uri="{FF2B5EF4-FFF2-40B4-BE49-F238E27FC236}">
                <a16:creationId xmlns:a16="http://schemas.microsoft.com/office/drawing/2014/main" id="{1D661997-772B-49D0-97F3-153F90B9A94D}"/>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4">
            <a:extLst>
              <a:ext uri="{FF2B5EF4-FFF2-40B4-BE49-F238E27FC236}">
                <a16:creationId xmlns:a16="http://schemas.microsoft.com/office/drawing/2014/main" id="{3558B019-115C-4A4B-8E1F-0F65E9BB1CB6}"/>
              </a:ext>
            </a:extLst>
          </p:cNvPr>
          <p:cNvSpPr>
            <a:spLocks noGrp="1" noChangeArrowheads="1"/>
          </p:cNvSpPr>
          <p:nvPr>
            <p:ph type="sldNum" idx="12"/>
          </p:nvPr>
        </p:nvSpPr>
        <p:spPr>
          <a:ln/>
        </p:spPr>
        <p:txBody>
          <a:bodyPr/>
          <a:lstStyle>
            <a:lvl1pPr>
              <a:defRPr/>
            </a:lvl1pPr>
          </a:lstStyle>
          <a:p>
            <a:pPr>
              <a:defRPr/>
            </a:pPr>
            <a:fld id="{A38163BA-A123-4795-9C9D-7227D28E440B}" type="slidenum">
              <a:rPr lang="en-GB" altLang="el-GR"/>
              <a:pPr>
                <a:defRPr/>
              </a:pPr>
              <a:t>‹#›</a:t>
            </a:fld>
            <a:endParaRPr lang="en-GB" altLang="el-GR"/>
          </a:p>
        </p:txBody>
      </p:sp>
    </p:spTree>
    <p:extLst>
      <p:ext uri="{BB962C8B-B14F-4D97-AF65-F5344CB8AC3E}">
        <p14:creationId xmlns:p14="http://schemas.microsoft.com/office/powerpoint/2010/main" val="1599514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B5CD9-603E-4D2E-9615-F293CB62B26C}"/>
              </a:ext>
            </a:extLst>
          </p:cNvPr>
          <p:cNvSpPr>
            <a:spLocks noGrp="1"/>
          </p:cNvSpPr>
          <p:nvPr>
            <p:ph type="title"/>
          </p:nvPr>
        </p:nvSpPr>
        <p:spPr>
          <a:xfrm>
            <a:off x="2701925" y="2130425"/>
            <a:ext cx="4797425" cy="1466850"/>
          </a:xfrm>
        </p:spPr>
        <p:txBody>
          <a:bodyPr/>
          <a:lstStyle/>
          <a:p>
            <a:r>
              <a:rPr lang="el-GR"/>
              <a:t>Κάντε κλικ για να επεξεργαστείτε τον τίτλο υποδείγματος</a:t>
            </a:r>
            <a:endParaRPr lang="en-US"/>
          </a:p>
        </p:txBody>
      </p:sp>
      <p:sp>
        <p:nvSpPr>
          <p:cNvPr id="3" name="Rectangle 2">
            <a:extLst>
              <a:ext uri="{FF2B5EF4-FFF2-40B4-BE49-F238E27FC236}">
                <a16:creationId xmlns:a16="http://schemas.microsoft.com/office/drawing/2014/main" id="{F46F6728-C836-45BC-AA1F-EA13A54B07D3}"/>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4" name="Rectangle 3">
            <a:extLst>
              <a:ext uri="{FF2B5EF4-FFF2-40B4-BE49-F238E27FC236}">
                <a16:creationId xmlns:a16="http://schemas.microsoft.com/office/drawing/2014/main" id="{01D079BD-2C0D-4D46-98D0-C5A7BAB6E5CA}"/>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5" name="Rectangle 4">
            <a:extLst>
              <a:ext uri="{FF2B5EF4-FFF2-40B4-BE49-F238E27FC236}">
                <a16:creationId xmlns:a16="http://schemas.microsoft.com/office/drawing/2014/main" id="{92B4A917-2291-47E4-812D-0C1097D11E9B}"/>
              </a:ext>
            </a:extLst>
          </p:cNvPr>
          <p:cNvSpPr>
            <a:spLocks noGrp="1" noChangeArrowheads="1"/>
          </p:cNvSpPr>
          <p:nvPr>
            <p:ph type="sldNum" idx="12"/>
          </p:nvPr>
        </p:nvSpPr>
        <p:spPr>
          <a:ln/>
        </p:spPr>
        <p:txBody>
          <a:bodyPr/>
          <a:lstStyle>
            <a:lvl1pPr>
              <a:defRPr/>
            </a:lvl1pPr>
          </a:lstStyle>
          <a:p>
            <a:pPr>
              <a:defRPr/>
            </a:pPr>
            <a:fld id="{649050AB-7DB1-4DAB-BCBB-08C476C0D38A}" type="slidenum">
              <a:rPr lang="en-GB" altLang="el-GR"/>
              <a:pPr>
                <a:defRPr/>
              </a:pPr>
              <a:t>‹#›</a:t>
            </a:fld>
            <a:endParaRPr lang="en-GB" altLang="el-GR"/>
          </a:p>
        </p:txBody>
      </p:sp>
    </p:spTree>
    <p:extLst>
      <p:ext uri="{BB962C8B-B14F-4D97-AF65-F5344CB8AC3E}">
        <p14:creationId xmlns:p14="http://schemas.microsoft.com/office/powerpoint/2010/main" val="246734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7666AE-3F7A-406B-AAC6-CD7928C78975}"/>
              </a:ext>
            </a:extLst>
          </p:cNvPr>
          <p:cNvSpPr>
            <a:spLocks noGrp="1"/>
          </p:cNvSpPr>
          <p:nvPr>
            <p:ph type="title"/>
          </p:nvPr>
        </p:nvSpPr>
        <p:spPr>
          <a:xfrm>
            <a:off x="623888" y="1709738"/>
            <a:ext cx="7886700" cy="2852737"/>
          </a:xfrm>
        </p:spPr>
        <p:txBody>
          <a:bodyPr/>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DE4578B-7B6F-4F14-ABA0-A7A43666FFE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Επεξεργασία στυλ υποδείγματος κειμένου</a:t>
            </a:r>
          </a:p>
        </p:txBody>
      </p:sp>
      <p:sp>
        <p:nvSpPr>
          <p:cNvPr id="4" name="Rectangle 3">
            <a:extLst>
              <a:ext uri="{FF2B5EF4-FFF2-40B4-BE49-F238E27FC236}">
                <a16:creationId xmlns:a16="http://schemas.microsoft.com/office/drawing/2014/main" id="{F4D94080-71F9-4101-AF67-CC0AF537DE82}"/>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5" name="Rectangle 4">
            <a:extLst>
              <a:ext uri="{FF2B5EF4-FFF2-40B4-BE49-F238E27FC236}">
                <a16:creationId xmlns:a16="http://schemas.microsoft.com/office/drawing/2014/main" id="{2256E875-691F-4CC4-A6AC-EE622CC4BC85}"/>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6" name="Rectangle 5">
            <a:extLst>
              <a:ext uri="{FF2B5EF4-FFF2-40B4-BE49-F238E27FC236}">
                <a16:creationId xmlns:a16="http://schemas.microsoft.com/office/drawing/2014/main" id="{42C7FEC5-DA1C-4E68-A46C-204C126D2741}"/>
              </a:ext>
            </a:extLst>
          </p:cNvPr>
          <p:cNvSpPr>
            <a:spLocks noGrp="1" noChangeArrowheads="1"/>
          </p:cNvSpPr>
          <p:nvPr>
            <p:ph type="sldNum" idx="12"/>
          </p:nvPr>
        </p:nvSpPr>
        <p:spPr>
          <a:ln/>
        </p:spPr>
        <p:txBody>
          <a:bodyPr/>
          <a:lstStyle>
            <a:lvl1pPr>
              <a:defRPr/>
            </a:lvl1pPr>
          </a:lstStyle>
          <a:p>
            <a:pPr>
              <a:defRPr/>
            </a:pPr>
            <a:fld id="{3F1D2CCD-9438-4B43-9221-236BBA60BFF2}" type="slidenum">
              <a:rPr lang="en-GB" altLang="el-GR"/>
              <a:pPr>
                <a:defRPr/>
              </a:pPr>
              <a:t>‹#›</a:t>
            </a:fld>
            <a:endParaRPr lang="en-GB" altLang="el-GR"/>
          </a:p>
        </p:txBody>
      </p:sp>
    </p:spTree>
    <p:extLst>
      <p:ext uri="{BB962C8B-B14F-4D97-AF65-F5344CB8AC3E}">
        <p14:creationId xmlns:p14="http://schemas.microsoft.com/office/powerpoint/2010/main" val="207213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E11B79-7041-46BB-9896-1ADCDFF6D56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AC410E0-F82B-49CC-B0BB-FF18E7FC4F86}"/>
              </a:ext>
            </a:extLst>
          </p:cNvPr>
          <p:cNvSpPr>
            <a:spLocks noGrp="1"/>
          </p:cNvSpPr>
          <p:nvPr>
            <p:ph sz="half" idx="1"/>
          </p:nvPr>
        </p:nvSpPr>
        <p:spPr>
          <a:xfrm>
            <a:off x="2693988" y="1600200"/>
            <a:ext cx="3084512"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a:extLst>
              <a:ext uri="{FF2B5EF4-FFF2-40B4-BE49-F238E27FC236}">
                <a16:creationId xmlns:a16="http://schemas.microsoft.com/office/drawing/2014/main" id="{ACBA9AFE-A294-4A10-991F-403F572335D4}"/>
              </a:ext>
            </a:extLst>
          </p:cNvPr>
          <p:cNvSpPr>
            <a:spLocks noGrp="1"/>
          </p:cNvSpPr>
          <p:nvPr>
            <p:ph sz="half" idx="2"/>
          </p:nvPr>
        </p:nvSpPr>
        <p:spPr>
          <a:xfrm>
            <a:off x="5930900" y="1600200"/>
            <a:ext cx="3086100"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3">
            <a:extLst>
              <a:ext uri="{FF2B5EF4-FFF2-40B4-BE49-F238E27FC236}">
                <a16:creationId xmlns:a16="http://schemas.microsoft.com/office/drawing/2014/main" id="{C39EDB26-73DB-4943-AD03-FC80B84E957C}"/>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6" name="Rectangle 4">
            <a:extLst>
              <a:ext uri="{FF2B5EF4-FFF2-40B4-BE49-F238E27FC236}">
                <a16:creationId xmlns:a16="http://schemas.microsoft.com/office/drawing/2014/main" id="{50F0D9E2-3484-462C-A09A-08D93E216214}"/>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7" name="Rectangle 5">
            <a:extLst>
              <a:ext uri="{FF2B5EF4-FFF2-40B4-BE49-F238E27FC236}">
                <a16:creationId xmlns:a16="http://schemas.microsoft.com/office/drawing/2014/main" id="{1605AC77-8B88-45C8-ACDA-F19766C90302}"/>
              </a:ext>
            </a:extLst>
          </p:cNvPr>
          <p:cNvSpPr>
            <a:spLocks noGrp="1" noChangeArrowheads="1"/>
          </p:cNvSpPr>
          <p:nvPr>
            <p:ph type="sldNum" idx="12"/>
          </p:nvPr>
        </p:nvSpPr>
        <p:spPr>
          <a:ln/>
        </p:spPr>
        <p:txBody>
          <a:bodyPr/>
          <a:lstStyle>
            <a:lvl1pPr>
              <a:defRPr/>
            </a:lvl1pPr>
          </a:lstStyle>
          <a:p>
            <a:pPr>
              <a:defRPr/>
            </a:pPr>
            <a:fld id="{DAC40476-03BF-4698-8921-090022BF58EB}" type="slidenum">
              <a:rPr lang="en-GB" altLang="el-GR"/>
              <a:pPr>
                <a:defRPr/>
              </a:pPr>
              <a:t>‹#›</a:t>
            </a:fld>
            <a:endParaRPr lang="en-GB" altLang="el-GR"/>
          </a:p>
        </p:txBody>
      </p:sp>
    </p:spTree>
    <p:extLst>
      <p:ext uri="{BB962C8B-B14F-4D97-AF65-F5344CB8AC3E}">
        <p14:creationId xmlns:p14="http://schemas.microsoft.com/office/powerpoint/2010/main" val="289737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C20650-D1C5-4EC5-8817-B713FC393BE3}"/>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3C90D46-16DC-4E72-A8A5-B9E3825DB6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53F4D3C-1F89-4860-9901-6BE1CCFCD0F1}"/>
              </a:ext>
            </a:extLst>
          </p:cNvPr>
          <p:cNvSpPr>
            <a:spLocks noGrp="1"/>
          </p:cNvSpPr>
          <p:nvPr>
            <p:ph sz="half" idx="2"/>
          </p:nvPr>
        </p:nvSpPr>
        <p:spPr>
          <a:xfrm>
            <a:off x="630238" y="2505075"/>
            <a:ext cx="386873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a:extLst>
              <a:ext uri="{FF2B5EF4-FFF2-40B4-BE49-F238E27FC236}">
                <a16:creationId xmlns:a16="http://schemas.microsoft.com/office/drawing/2014/main" id="{0F9154B2-0BCA-4478-A815-8B61163FB11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69097D0D-5FC4-43DF-BC88-BE831EBEF2B6}"/>
              </a:ext>
            </a:extLst>
          </p:cNvPr>
          <p:cNvSpPr>
            <a:spLocks noGrp="1"/>
          </p:cNvSpPr>
          <p:nvPr>
            <p:ph sz="quarter" idx="4"/>
          </p:nvPr>
        </p:nvSpPr>
        <p:spPr>
          <a:xfrm>
            <a:off x="4629150" y="2505075"/>
            <a:ext cx="38877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3">
            <a:extLst>
              <a:ext uri="{FF2B5EF4-FFF2-40B4-BE49-F238E27FC236}">
                <a16:creationId xmlns:a16="http://schemas.microsoft.com/office/drawing/2014/main" id="{B91BD2A3-5F31-46C4-BE09-FFEED0E42F5F}"/>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8" name="Rectangle 4">
            <a:extLst>
              <a:ext uri="{FF2B5EF4-FFF2-40B4-BE49-F238E27FC236}">
                <a16:creationId xmlns:a16="http://schemas.microsoft.com/office/drawing/2014/main" id="{0BC6FB03-D01D-46F3-AAD6-3F251344EF82}"/>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9" name="Rectangle 5">
            <a:extLst>
              <a:ext uri="{FF2B5EF4-FFF2-40B4-BE49-F238E27FC236}">
                <a16:creationId xmlns:a16="http://schemas.microsoft.com/office/drawing/2014/main" id="{DE97067B-14D5-49CB-992C-0DD56FB43E99}"/>
              </a:ext>
            </a:extLst>
          </p:cNvPr>
          <p:cNvSpPr>
            <a:spLocks noGrp="1" noChangeArrowheads="1"/>
          </p:cNvSpPr>
          <p:nvPr>
            <p:ph type="sldNum" idx="12"/>
          </p:nvPr>
        </p:nvSpPr>
        <p:spPr>
          <a:ln/>
        </p:spPr>
        <p:txBody>
          <a:bodyPr/>
          <a:lstStyle>
            <a:lvl1pPr>
              <a:defRPr/>
            </a:lvl1pPr>
          </a:lstStyle>
          <a:p>
            <a:pPr>
              <a:defRPr/>
            </a:pPr>
            <a:fld id="{89FE2027-C4EE-419C-9A01-8AE3AED4BDDA}" type="slidenum">
              <a:rPr lang="en-GB" altLang="el-GR"/>
              <a:pPr>
                <a:defRPr/>
              </a:pPr>
              <a:t>‹#›</a:t>
            </a:fld>
            <a:endParaRPr lang="en-GB" altLang="el-GR"/>
          </a:p>
        </p:txBody>
      </p:sp>
    </p:spTree>
    <p:extLst>
      <p:ext uri="{BB962C8B-B14F-4D97-AF65-F5344CB8AC3E}">
        <p14:creationId xmlns:p14="http://schemas.microsoft.com/office/powerpoint/2010/main" val="375825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C4D72-95DC-46BE-894E-6F580FA62CE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Rectangle 3">
            <a:extLst>
              <a:ext uri="{FF2B5EF4-FFF2-40B4-BE49-F238E27FC236}">
                <a16:creationId xmlns:a16="http://schemas.microsoft.com/office/drawing/2014/main" id="{52C363C6-0505-43E9-8DD0-BA399AE9BDD6}"/>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4" name="Rectangle 4">
            <a:extLst>
              <a:ext uri="{FF2B5EF4-FFF2-40B4-BE49-F238E27FC236}">
                <a16:creationId xmlns:a16="http://schemas.microsoft.com/office/drawing/2014/main" id="{0F3767A2-6D43-4342-8DEF-6720E2CED94B}"/>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5" name="Rectangle 5">
            <a:extLst>
              <a:ext uri="{FF2B5EF4-FFF2-40B4-BE49-F238E27FC236}">
                <a16:creationId xmlns:a16="http://schemas.microsoft.com/office/drawing/2014/main" id="{56F1F119-26F7-4FB6-BF1D-DA966D88F271}"/>
              </a:ext>
            </a:extLst>
          </p:cNvPr>
          <p:cNvSpPr>
            <a:spLocks noGrp="1" noChangeArrowheads="1"/>
          </p:cNvSpPr>
          <p:nvPr>
            <p:ph type="sldNum" idx="12"/>
          </p:nvPr>
        </p:nvSpPr>
        <p:spPr>
          <a:ln/>
        </p:spPr>
        <p:txBody>
          <a:bodyPr/>
          <a:lstStyle>
            <a:lvl1pPr>
              <a:defRPr/>
            </a:lvl1pPr>
          </a:lstStyle>
          <a:p>
            <a:pPr>
              <a:defRPr/>
            </a:pPr>
            <a:fld id="{12199243-8F51-4588-8478-CA5A7A6C14BB}" type="slidenum">
              <a:rPr lang="en-GB" altLang="el-GR"/>
              <a:pPr>
                <a:defRPr/>
              </a:pPr>
              <a:t>‹#›</a:t>
            </a:fld>
            <a:endParaRPr lang="en-GB" altLang="el-GR"/>
          </a:p>
        </p:txBody>
      </p:sp>
    </p:spTree>
    <p:extLst>
      <p:ext uri="{BB962C8B-B14F-4D97-AF65-F5344CB8AC3E}">
        <p14:creationId xmlns:p14="http://schemas.microsoft.com/office/powerpoint/2010/main" val="352085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690332E-7579-4A7D-AE00-F3EB4505C9E5}"/>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3" name="Rectangle 4">
            <a:extLst>
              <a:ext uri="{FF2B5EF4-FFF2-40B4-BE49-F238E27FC236}">
                <a16:creationId xmlns:a16="http://schemas.microsoft.com/office/drawing/2014/main" id="{1A87F43B-A699-457A-819D-2AE1EA00BFD6}"/>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4" name="Rectangle 5">
            <a:extLst>
              <a:ext uri="{FF2B5EF4-FFF2-40B4-BE49-F238E27FC236}">
                <a16:creationId xmlns:a16="http://schemas.microsoft.com/office/drawing/2014/main" id="{EEEF7A7C-876C-44A8-8C2A-519A93F21300}"/>
              </a:ext>
            </a:extLst>
          </p:cNvPr>
          <p:cNvSpPr>
            <a:spLocks noGrp="1" noChangeArrowheads="1"/>
          </p:cNvSpPr>
          <p:nvPr>
            <p:ph type="sldNum" idx="12"/>
          </p:nvPr>
        </p:nvSpPr>
        <p:spPr>
          <a:ln/>
        </p:spPr>
        <p:txBody>
          <a:bodyPr/>
          <a:lstStyle>
            <a:lvl1pPr>
              <a:defRPr/>
            </a:lvl1pPr>
          </a:lstStyle>
          <a:p>
            <a:pPr>
              <a:defRPr/>
            </a:pPr>
            <a:fld id="{9B0EB567-BDA9-4A80-BB9D-D2B40338FF8D}" type="slidenum">
              <a:rPr lang="en-GB" altLang="el-GR"/>
              <a:pPr>
                <a:defRPr/>
              </a:pPr>
              <a:t>‹#›</a:t>
            </a:fld>
            <a:endParaRPr lang="en-GB" altLang="el-GR"/>
          </a:p>
        </p:txBody>
      </p:sp>
    </p:spTree>
    <p:extLst>
      <p:ext uri="{BB962C8B-B14F-4D97-AF65-F5344CB8AC3E}">
        <p14:creationId xmlns:p14="http://schemas.microsoft.com/office/powerpoint/2010/main" val="288196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92CBF3-116B-4E32-A3A1-7085469FB06E}"/>
              </a:ext>
            </a:extLst>
          </p:cNvPr>
          <p:cNvSpPr>
            <a:spLocks noGrp="1"/>
          </p:cNvSpPr>
          <p:nvPr>
            <p:ph type="title"/>
          </p:nvPr>
        </p:nvSpPr>
        <p:spPr>
          <a:xfrm>
            <a:off x="630238" y="457200"/>
            <a:ext cx="2949575" cy="1600200"/>
          </a:xfrm>
        </p:spPr>
        <p:txBody>
          <a:bodyPr/>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8D7B1AB-CC37-4F78-877C-BC00DFDBF6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a:extLst>
              <a:ext uri="{FF2B5EF4-FFF2-40B4-BE49-F238E27FC236}">
                <a16:creationId xmlns:a16="http://schemas.microsoft.com/office/drawing/2014/main" id="{21539AAB-68A5-4011-9D60-6FA1B91FDE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3">
            <a:extLst>
              <a:ext uri="{FF2B5EF4-FFF2-40B4-BE49-F238E27FC236}">
                <a16:creationId xmlns:a16="http://schemas.microsoft.com/office/drawing/2014/main" id="{C2195954-F4E3-4746-BBD8-2DF02269F69A}"/>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6" name="Rectangle 4">
            <a:extLst>
              <a:ext uri="{FF2B5EF4-FFF2-40B4-BE49-F238E27FC236}">
                <a16:creationId xmlns:a16="http://schemas.microsoft.com/office/drawing/2014/main" id="{0B1FB113-4664-49F5-82CD-98AC214F4B43}"/>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7" name="Rectangle 5">
            <a:extLst>
              <a:ext uri="{FF2B5EF4-FFF2-40B4-BE49-F238E27FC236}">
                <a16:creationId xmlns:a16="http://schemas.microsoft.com/office/drawing/2014/main" id="{850321A2-E60B-4CB8-B086-B6EC57AEBD07}"/>
              </a:ext>
            </a:extLst>
          </p:cNvPr>
          <p:cNvSpPr>
            <a:spLocks noGrp="1" noChangeArrowheads="1"/>
          </p:cNvSpPr>
          <p:nvPr>
            <p:ph type="sldNum" idx="12"/>
          </p:nvPr>
        </p:nvSpPr>
        <p:spPr>
          <a:ln/>
        </p:spPr>
        <p:txBody>
          <a:bodyPr/>
          <a:lstStyle>
            <a:lvl1pPr>
              <a:defRPr/>
            </a:lvl1pPr>
          </a:lstStyle>
          <a:p>
            <a:pPr>
              <a:defRPr/>
            </a:pPr>
            <a:fld id="{60E1A40D-5654-4AE7-9377-18F4BDC9A542}" type="slidenum">
              <a:rPr lang="en-GB" altLang="el-GR"/>
              <a:pPr>
                <a:defRPr/>
              </a:pPr>
              <a:t>‹#›</a:t>
            </a:fld>
            <a:endParaRPr lang="en-GB" altLang="el-GR"/>
          </a:p>
        </p:txBody>
      </p:sp>
    </p:spTree>
    <p:extLst>
      <p:ext uri="{BB962C8B-B14F-4D97-AF65-F5344CB8AC3E}">
        <p14:creationId xmlns:p14="http://schemas.microsoft.com/office/powerpoint/2010/main" val="24696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EF58B3-69AF-40F5-8201-BCA89B8DBE8E}"/>
              </a:ext>
            </a:extLst>
          </p:cNvPr>
          <p:cNvSpPr>
            <a:spLocks noGrp="1"/>
          </p:cNvSpPr>
          <p:nvPr>
            <p:ph type="title"/>
          </p:nvPr>
        </p:nvSpPr>
        <p:spPr>
          <a:xfrm>
            <a:off x="630238" y="457200"/>
            <a:ext cx="2949575" cy="1600200"/>
          </a:xfrm>
        </p:spPr>
        <p:txBody>
          <a:bodyPr/>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4C2F5D32-42ED-48AE-B19A-5D792DF697B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a:extLst>
              <a:ext uri="{FF2B5EF4-FFF2-40B4-BE49-F238E27FC236}">
                <a16:creationId xmlns:a16="http://schemas.microsoft.com/office/drawing/2014/main" id="{FA39338E-2B3F-4B8F-BBA5-33FD064AA5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3">
            <a:extLst>
              <a:ext uri="{FF2B5EF4-FFF2-40B4-BE49-F238E27FC236}">
                <a16:creationId xmlns:a16="http://schemas.microsoft.com/office/drawing/2014/main" id="{A404FAEA-F07A-4620-8308-5DBAD7C1DCD1}"/>
              </a:ext>
            </a:extLst>
          </p:cNvPr>
          <p:cNvSpPr>
            <a:spLocks noGrp="1" noChangeArrowheads="1"/>
          </p:cNvSpPr>
          <p:nvPr>
            <p:ph type="dt" idx="10"/>
          </p:nvPr>
        </p:nvSpPr>
        <p:spPr>
          <a:ln/>
        </p:spPr>
        <p:txBody>
          <a:bodyPr/>
          <a:lstStyle>
            <a:lvl1pPr>
              <a:defRPr/>
            </a:lvl1pPr>
          </a:lstStyle>
          <a:p>
            <a:pPr>
              <a:defRPr/>
            </a:pPr>
            <a:r>
              <a:rPr lang="el-GR" altLang="el-GR"/>
              <a:t>06/10/2009</a:t>
            </a:r>
            <a:endParaRPr lang="en-GB" altLang="el-GR"/>
          </a:p>
        </p:txBody>
      </p:sp>
      <p:sp>
        <p:nvSpPr>
          <p:cNvPr id="6" name="Rectangle 4">
            <a:extLst>
              <a:ext uri="{FF2B5EF4-FFF2-40B4-BE49-F238E27FC236}">
                <a16:creationId xmlns:a16="http://schemas.microsoft.com/office/drawing/2014/main" id="{AF83EE4A-A66A-4735-833A-DEB79B739FB3}"/>
              </a:ext>
            </a:extLst>
          </p:cNvPr>
          <p:cNvSpPr>
            <a:spLocks noGrp="1" noChangeArrowheads="1"/>
          </p:cNvSpPr>
          <p:nvPr>
            <p:ph type="ftr" idx="11"/>
          </p:nvPr>
        </p:nvSpPr>
        <p:spPr>
          <a:ln/>
        </p:spPr>
        <p:txBody>
          <a:bodyPr/>
          <a:lstStyle>
            <a:lvl1pPr>
              <a:defRPr/>
            </a:lvl1pPr>
          </a:lstStyle>
          <a:p>
            <a:pPr>
              <a:defRPr/>
            </a:pPr>
            <a:r>
              <a:rPr lang="el-GR" altLang="el-GR"/>
              <a:t>Κ. Τσαγκαράκης</a:t>
            </a:r>
            <a:endParaRPr lang="en-GB" altLang="el-GR"/>
          </a:p>
        </p:txBody>
      </p:sp>
      <p:sp>
        <p:nvSpPr>
          <p:cNvPr id="7" name="Rectangle 5">
            <a:extLst>
              <a:ext uri="{FF2B5EF4-FFF2-40B4-BE49-F238E27FC236}">
                <a16:creationId xmlns:a16="http://schemas.microsoft.com/office/drawing/2014/main" id="{4F39EBE4-FBBF-4C69-A428-CD336F4C5927}"/>
              </a:ext>
            </a:extLst>
          </p:cNvPr>
          <p:cNvSpPr>
            <a:spLocks noGrp="1" noChangeArrowheads="1"/>
          </p:cNvSpPr>
          <p:nvPr>
            <p:ph type="sldNum" idx="12"/>
          </p:nvPr>
        </p:nvSpPr>
        <p:spPr>
          <a:ln/>
        </p:spPr>
        <p:txBody>
          <a:bodyPr/>
          <a:lstStyle>
            <a:lvl1pPr>
              <a:defRPr/>
            </a:lvl1pPr>
          </a:lstStyle>
          <a:p>
            <a:pPr>
              <a:defRPr/>
            </a:pPr>
            <a:fld id="{6BE8E7F8-9BB8-45A2-8230-37BD3BB6C54A}" type="slidenum">
              <a:rPr lang="en-GB" altLang="el-GR"/>
              <a:pPr>
                <a:defRPr/>
              </a:pPr>
              <a:t>‹#›</a:t>
            </a:fld>
            <a:endParaRPr lang="en-GB" altLang="el-GR"/>
          </a:p>
        </p:txBody>
      </p:sp>
    </p:spTree>
    <p:extLst>
      <p:ext uri="{BB962C8B-B14F-4D97-AF65-F5344CB8AC3E}">
        <p14:creationId xmlns:p14="http://schemas.microsoft.com/office/powerpoint/2010/main" val="108137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A2D890B-CBC0-47C2-9C33-3DE5FFF09A07}"/>
              </a:ext>
            </a:extLst>
          </p:cNvPr>
          <p:cNvSpPr>
            <a:spLocks noGrp="1" noChangeArrowheads="1"/>
          </p:cNvSpPr>
          <p:nvPr>
            <p:ph type="title"/>
          </p:nvPr>
        </p:nvSpPr>
        <p:spPr bwMode="auto">
          <a:xfrm>
            <a:off x="2703513" y="274638"/>
            <a:ext cx="631348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l-GR"/>
              <a:t>Click to edit the title text format</a:t>
            </a:r>
          </a:p>
        </p:txBody>
      </p:sp>
      <p:sp>
        <p:nvSpPr>
          <p:cNvPr id="1027" name="Rectangle 2">
            <a:extLst>
              <a:ext uri="{FF2B5EF4-FFF2-40B4-BE49-F238E27FC236}">
                <a16:creationId xmlns:a16="http://schemas.microsoft.com/office/drawing/2014/main" id="{E35F9A72-B97C-445B-A090-FF13B4EC4578}"/>
              </a:ext>
            </a:extLst>
          </p:cNvPr>
          <p:cNvSpPr>
            <a:spLocks noGrp="1" noChangeArrowheads="1"/>
          </p:cNvSpPr>
          <p:nvPr>
            <p:ph type="body" idx="1"/>
          </p:nvPr>
        </p:nvSpPr>
        <p:spPr bwMode="auto">
          <a:xfrm>
            <a:off x="2693988" y="1600200"/>
            <a:ext cx="6323012"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a:p>
            <a:pPr lvl="4"/>
            <a:r>
              <a:rPr lang="en-GB" altLang="el-GR"/>
              <a:t>Eighth Outline Level</a:t>
            </a:r>
          </a:p>
          <a:p>
            <a:pPr lvl="4"/>
            <a:r>
              <a:rPr lang="en-GB" altLang="el-GR"/>
              <a:t>Ninth Outline Level</a:t>
            </a:r>
          </a:p>
        </p:txBody>
      </p:sp>
      <p:sp>
        <p:nvSpPr>
          <p:cNvPr id="2" name="Rectangle 3">
            <a:extLst>
              <a:ext uri="{FF2B5EF4-FFF2-40B4-BE49-F238E27FC236}">
                <a16:creationId xmlns:a16="http://schemas.microsoft.com/office/drawing/2014/main" id="{178CA9A7-700D-4D9B-BF2A-457EF512B04A}"/>
              </a:ext>
            </a:extLst>
          </p:cNvPr>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000000"/>
              </a:buClr>
              <a:buSzPct val="100000"/>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defRPr>
            </a:lvl1pPr>
          </a:lstStyle>
          <a:p>
            <a:pPr>
              <a:defRPr/>
            </a:pPr>
            <a:r>
              <a:rPr lang="el-GR" altLang="el-GR"/>
              <a:t>06/10/2009</a:t>
            </a:r>
            <a:endParaRPr lang="en-GB" altLang="el-GR"/>
          </a:p>
        </p:txBody>
      </p:sp>
      <p:sp>
        <p:nvSpPr>
          <p:cNvPr id="1028" name="Rectangle 4">
            <a:extLst>
              <a:ext uri="{FF2B5EF4-FFF2-40B4-BE49-F238E27FC236}">
                <a16:creationId xmlns:a16="http://schemas.microsoft.com/office/drawing/2014/main" id="{4536462F-4696-4D81-92BC-30705D628051}"/>
              </a:ext>
            </a:extLst>
          </p:cNvPr>
          <p:cNvSpPr>
            <a:spLocks noGrp="1" noChangeArrowheads="1"/>
          </p:cNvSpPr>
          <p:nvPr>
            <p:ph type="ftr"/>
          </p:nvPr>
        </p:nvSpPr>
        <p:spPr bwMode="auto">
          <a:xfrm>
            <a:off x="3124200" y="6245225"/>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000000"/>
              </a:buClr>
              <a:buSzPct val="100000"/>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defRPr>
            </a:lvl1pPr>
          </a:lstStyle>
          <a:p>
            <a:pPr>
              <a:defRPr/>
            </a:pPr>
            <a:r>
              <a:rPr lang="el-GR" altLang="el-GR"/>
              <a:t>Κ. Τσαγκαράκης</a:t>
            </a:r>
            <a:endParaRPr lang="en-GB" altLang="el-GR"/>
          </a:p>
        </p:txBody>
      </p:sp>
      <p:sp>
        <p:nvSpPr>
          <p:cNvPr id="1029" name="Rectangle 5">
            <a:extLst>
              <a:ext uri="{FF2B5EF4-FFF2-40B4-BE49-F238E27FC236}">
                <a16:creationId xmlns:a16="http://schemas.microsoft.com/office/drawing/2014/main" id="{A3BE22E2-4858-45A6-8256-28FD466F1DB1}"/>
              </a:ext>
            </a:extLst>
          </p:cNvPr>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000000"/>
              </a:buClr>
              <a:buSzPct val="100000"/>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defRPr>
            </a:lvl1pPr>
          </a:lstStyle>
          <a:p>
            <a:pPr>
              <a:defRPr/>
            </a:pPr>
            <a:fld id="{1E3A7920-42CB-40B7-AD5F-40182BEC5974}" type="slidenum">
              <a:rPr lang="en-GB" altLang="el-GR"/>
              <a:pPr>
                <a:defRPr/>
              </a:pPr>
              <a:t>‹#›</a:t>
            </a:fld>
            <a:endParaRPr lang="en-GB" alt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kern="1200">
          <a:solidFill>
            <a:srgbClr val="FFFFFF"/>
          </a:solidFill>
          <a:latin typeface="+mj-lt"/>
          <a:ea typeface="+mj-ea"/>
          <a:cs typeface="+mj-cs"/>
        </a:defRPr>
      </a:lvl1pPr>
      <a:lvl2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2pPr>
      <a:lvl3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3pPr>
      <a:lvl4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4pPr>
      <a:lvl5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5pPr>
      <a:lvl6pPr marL="4572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6pPr>
      <a:lvl7pPr marL="9144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7pPr>
      <a:lvl8pPr marL="13716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8pPr>
      <a:lvl9pPr marL="18288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9pPr>
    </p:titleStyle>
    <p:bodyStyle>
      <a:lvl1pPr marL="339725" indent="-339725" algn="l" defTabSz="457200" rtl="0" eaLnBrk="0" fontAlgn="base" hangingPunct="0">
        <a:lnSpc>
          <a:spcPct val="87000"/>
        </a:lnSpc>
        <a:spcBef>
          <a:spcPts val="600"/>
        </a:spcBef>
        <a:spcAft>
          <a:spcPct val="0"/>
        </a:spcAft>
        <a:buClr>
          <a:srgbClr val="FFFFFF"/>
        </a:buClr>
        <a:buSzPct val="100000"/>
        <a:buFont typeface="Arial" panose="020B0604020202020204" pitchFamily="34" charset="0"/>
        <a:buChar char="•"/>
        <a:defRPr sz="2400" kern="1200">
          <a:solidFill>
            <a:srgbClr val="FFFFFF"/>
          </a:solidFill>
          <a:latin typeface="+mn-lt"/>
          <a:ea typeface="+mn-ea"/>
          <a:cs typeface="+mn-cs"/>
        </a:defRPr>
      </a:lvl1pPr>
      <a:lvl2pPr marL="739775" indent="-282575"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2pPr>
      <a:lvl3pPr marL="1143000" indent="-228600"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3pPr>
      <a:lvl4pPr marL="1600200" indent="-228600"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4pPr>
      <a:lvl5pPr marL="2057400" indent="-228600"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C086E0A1-B152-494D-914E-2206FA241E44}"/>
              </a:ext>
            </a:extLst>
          </p:cNvPr>
          <p:cNvSpPr>
            <a:spLocks noGrp="1" noChangeArrowheads="1"/>
          </p:cNvSpPr>
          <p:nvPr>
            <p:ph type="title"/>
          </p:nvPr>
        </p:nvSpPr>
        <p:spPr bwMode="auto">
          <a:xfrm>
            <a:off x="2701925" y="2130425"/>
            <a:ext cx="4797425" cy="146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a:t>Click to edit the title text format</a:t>
            </a:r>
          </a:p>
        </p:txBody>
      </p:sp>
      <p:sp>
        <p:nvSpPr>
          <p:cNvPr id="2" name="Rectangle 2">
            <a:extLst>
              <a:ext uri="{FF2B5EF4-FFF2-40B4-BE49-F238E27FC236}">
                <a16:creationId xmlns:a16="http://schemas.microsoft.com/office/drawing/2014/main" id="{189EE744-1CFF-4032-A343-CF8C61AA53AE}"/>
              </a:ext>
            </a:extLst>
          </p:cNvPr>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FFFFFF"/>
              </a:buClr>
              <a:buSzPct val="45000"/>
              <a:buFont typeface="StarSymbol" charset="0"/>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r>
              <a:rPr lang="el-GR" altLang="el-GR"/>
              <a:t>06/10/2009</a:t>
            </a:r>
            <a:endParaRPr lang="en-GB" altLang="el-GR"/>
          </a:p>
        </p:txBody>
      </p:sp>
      <p:sp>
        <p:nvSpPr>
          <p:cNvPr id="2051" name="Rectangle 3">
            <a:extLst>
              <a:ext uri="{FF2B5EF4-FFF2-40B4-BE49-F238E27FC236}">
                <a16:creationId xmlns:a16="http://schemas.microsoft.com/office/drawing/2014/main" id="{4D41DB6D-4EC6-4B57-8BA1-99EF0F774905}"/>
              </a:ext>
            </a:extLst>
          </p:cNvPr>
          <p:cNvSpPr>
            <a:spLocks noGrp="1" noChangeArrowheads="1"/>
          </p:cNvSpPr>
          <p:nvPr>
            <p:ph type="ftr"/>
          </p:nvPr>
        </p:nvSpPr>
        <p:spPr bwMode="auto">
          <a:xfrm>
            <a:off x="3124200" y="6245225"/>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FFFFFF"/>
              </a:buClr>
              <a:buSzPct val="45000"/>
              <a:buFont typeface="StarSymbol" charset="0"/>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r>
              <a:rPr lang="el-GR" altLang="el-GR"/>
              <a:t>Κ. Τσαγκαράκης</a:t>
            </a:r>
            <a:endParaRPr lang="en-GB" altLang="el-GR"/>
          </a:p>
        </p:txBody>
      </p:sp>
      <p:sp>
        <p:nvSpPr>
          <p:cNvPr id="2052" name="Rectangle 4">
            <a:extLst>
              <a:ext uri="{FF2B5EF4-FFF2-40B4-BE49-F238E27FC236}">
                <a16:creationId xmlns:a16="http://schemas.microsoft.com/office/drawing/2014/main" id="{C58EBA27-A95C-4AC1-967D-37679CBCFBC8}"/>
              </a:ext>
            </a:extLst>
          </p:cNvPr>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FFFFFF"/>
              </a:buClr>
              <a:buSzPct val="45000"/>
              <a:buFont typeface="StarSymbol" charset="0"/>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fld id="{2884AB2D-48B1-4D3D-A66D-51DD2FC447A0}" type="slidenum">
              <a:rPr lang="en-GB" altLang="el-GR"/>
              <a:pPr>
                <a:defRPr/>
              </a:pPr>
              <a:t>‹#›</a:t>
            </a:fld>
            <a:endParaRPr lang="en-GB" altLang="el-GR"/>
          </a:p>
        </p:txBody>
      </p:sp>
      <p:sp>
        <p:nvSpPr>
          <p:cNvPr id="2054" name="Rectangle 5">
            <a:extLst>
              <a:ext uri="{FF2B5EF4-FFF2-40B4-BE49-F238E27FC236}">
                <a16:creationId xmlns:a16="http://schemas.microsoft.com/office/drawing/2014/main" id="{730B56DB-8CFD-4875-86B1-B3D4FC62A73C}"/>
              </a:ext>
            </a:extLst>
          </p:cNvPr>
          <p:cNvSpPr>
            <a:spLocks noGrp="1" noChangeArrowheads="1"/>
          </p:cNvSpPr>
          <p:nvPr>
            <p:ph type="body" idx="1"/>
          </p:nvPr>
        </p:nvSpPr>
        <p:spPr bwMode="auto">
          <a:xfrm>
            <a:off x="457200" y="1604963"/>
            <a:ext cx="8226425"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a:p>
            <a:pPr lvl="4"/>
            <a:r>
              <a:rPr lang="en-GB" altLang="el-GR"/>
              <a:t>Eighth Outline Level</a:t>
            </a:r>
          </a:p>
          <a:p>
            <a:pPr lvl="4"/>
            <a:r>
              <a:rPr lang="en-GB" altLang="el-GR"/>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kern="1200">
          <a:solidFill>
            <a:srgbClr val="FFFFFF"/>
          </a:solidFill>
          <a:latin typeface="+mj-lt"/>
          <a:ea typeface="+mj-ea"/>
          <a:cs typeface="+mj-cs"/>
        </a:defRPr>
      </a:lvl1pPr>
      <a:lvl2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2pPr>
      <a:lvl3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3pPr>
      <a:lvl4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4pPr>
      <a:lvl5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5pPr>
      <a:lvl6pPr marL="4572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6pPr>
      <a:lvl7pPr marL="9144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7pPr>
      <a:lvl8pPr marL="13716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8pPr>
      <a:lvl9pPr marL="1828800" algn="l" defTabSz="457200" rtl="0" fontAlgn="base">
        <a:lnSpc>
          <a:spcPct val="87000"/>
        </a:lnSpc>
        <a:spcBef>
          <a:spcPct val="0"/>
        </a:spcBef>
        <a:spcAft>
          <a:spcPct val="0"/>
        </a:spcAft>
        <a:buClr>
          <a:srgbClr val="000000"/>
        </a:buClr>
        <a:buSzPct val="100000"/>
        <a:buFont typeface="Arial" panose="020B0604020202020204" pitchFamily="34" charset="0"/>
        <a:defRPr sz="3200">
          <a:solidFill>
            <a:srgbClr val="FFFFFF"/>
          </a:solidFill>
          <a:latin typeface="Arial" panose="020B0604020202020204" pitchFamily="34" charset="0"/>
          <a:cs typeface="Arial" panose="020B0604020202020204" pitchFamily="34" charset="0"/>
        </a:defRPr>
      </a:lvl9pPr>
    </p:titleStyle>
    <p:bodyStyle>
      <a:lvl1pPr marL="339725" indent="-339725" algn="l" defTabSz="457200" rtl="0" eaLnBrk="0" fontAlgn="base" hangingPunct="0">
        <a:lnSpc>
          <a:spcPct val="87000"/>
        </a:lnSpc>
        <a:spcBef>
          <a:spcPts val="600"/>
        </a:spcBef>
        <a:spcAft>
          <a:spcPct val="0"/>
        </a:spcAft>
        <a:buClr>
          <a:srgbClr val="FFFFFF"/>
        </a:buClr>
        <a:buSzPct val="100000"/>
        <a:buFont typeface="Arial" panose="020B0604020202020204" pitchFamily="34" charset="0"/>
        <a:buChar char="•"/>
        <a:defRPr sz="2400" kern="1200">
          <a:solidFill>
            <a:srgbClr val="FFFFFF"/>
          </a:solidFill>
          <a:latin typeface="+mn-lt"/>
          <a:ea typeface="+mn-ea"/>
          <a:cs typeface="+mn-cs"/>
        </a:defRPr>
      </a:lvl1pPr>
      <a:lvl2pPr marL="739775" indent="-282575"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2pPr>
      <a:lvl3pPr marL="1143000" indent="-228600"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3pPr>
      <a:lvl4pPr marL="1600200" indent="-228600"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4pPr>
      <a:lvl5pPr marL="2057400" indent="-228600" algn="l" defTabSz="457200" rtl="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Slide 5"/><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Slide 11"/><Relationship Id="rId5" Type="http://schemas.openxmlformats.org/officeDocument/2006/relationships/hyperlink" Target="#Slide 9"/><Relationship Id="rId4" Type="http://schemas.openxmlformats.org/officeDocument/2006/relationships/hyperlink" Target="#Slide 8"/></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A43E64E-898D-47D3-B3D3-A95B95B2D915}"/>
              </a:ext>
            </a:extLst>
          </p:cNvPr>
          <p:cNvSpPr>
            <a:spLocks noGrp="1" noChangeArrowheads="1"/>
          </p:cNvSpPr>
          <p:nvPr>
            <p:ph type="title"/>
          </p:nvPr>
        </p:nvSpPr>
        <p:spPr>
          <a:xfrm>
            <a:off x="1258888" y="2133600"/>
            <a:ext cx="7345362" cy="2332038"/>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l-GR" sz="4400" dirty="0">
                <a:effectLst>
                  <a:outerShdw blurRad="38100" dist="38100" dir="2700000" algn="tl">
                    <a:srgbClr val="C0C0C0"/>
                  </a:outerShdw>
                </a:effectLst>
              </a:rPr>
              <a:t>ΟΡΓΑΝΩΣΗ &amp; ΛΕΙΤΟΥΡΓΙΑ ΤΟΥΡΙΣΤΙΚΟΥ ΓΡΑΦΕΙΟΥ</a:t>
            </a:r>
          </a:p>
        </p:txBody>
      </p:sp>
      <p:sp>
        <p:nvSpPr>
          <p:cNvPr id="4099" name="Rectangle 2">
            <a:extLst>
              <a:ext uri="{FF2B5EF4-FFF2-40B4-BE49-F238E27FC236}">
                <a16:creationId xmlns:a16="http://schemas.microsoft.com/office/drawing/2014/main" id="{FC7FD0FD-6970-481E-A291-5C0BB6404AA3}"/>
              </a:ext>
            </a:extLst>
          </p:cNvPr>
          <p:cNvSpPr>
            <a:spLocks noGrp="1" noChangeArrowheads="1"/>
          </p:cNvSpPr>
          <p:nvPr>
            <p:ph type="subTitle" idx="4294967295"/>
          </p:nvPr>
        </p:nvSpPr>
        <p:spPr>
          <a:xfrm>
            <a:off x="3200400" y="4941888"/>
            <a:ext cx="2971800" cy="1755775"/>
          </a:xfrm>
        </p:spPr>
        <p:txBody>
          <a:bodyPr lIns="90000" tIns="46800" rIns="90000" bIns="46800"/>
          <a:lstStyle/>
          <a:p>
            <a:pPr marL="457200" lvl="1" indent="0" algn="ctr" eaLnBrk="1" hangingPunct="1">
              <a:lnSpc>
                <a:spcPct val="100000"/>
              </a:lnSpc>
              <a:spcBef>
                <a:spcPts val="600"/>
              </a:spcBef>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altLang="el-GR" sz="2400"/>
              <a:t>Κ. Τσαγκαράκης</a:t>
            </a:r>
          </a:p>
        </p:txBody>
      </p:sp>
      <p:sp>
        <p:nvSpPr>
          <p:cNvPr id="4100" name="Text Box 3">
            <a:extLst>
              <a:ext uri="{FF2B5EF4-FFF2-40B4-BE49-F238E27FC236}">
                <a16:creationId xmlns:a16="http://schemas.microsoft.com/office/drawing/2014/main" id="{2AF44144-E5E5-4325-B3BC-6FD9B16B81E9}"/>
              </a:ext>
            </a:extLst>
          </p:cNvPr>
          <p:cNvSpPr txBox="1">
            <a:spLocks noChangeArrowheads="1"/>
          </p:cNvSpPr>
          <p:nvPr/>
        </p:nvSpPr>
        <p:spPr bwMode="auto">
          <a:xfrm>
            <a:off x="2700338" y="620713"/>
            <a:ext cx="4679950" cy="148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gn="ctr" eaLnBrk="1" hangingPunct="1">
              <a:lnSpc>
                <a:spcPct val="100000"/>
              </a:lnSpc>
              <a:spcBef>
                <a:spcPts val="1125"/>
              </a:spcBef>
              <a:buFont typeface="Arial" panose="020B0604020202020204" pitchFamily="34" charset="0"/>
              <a:buNone/>
            </a:pPr>
            <a:r>
              <a:rPr lang="el-GR" altLang="el-GR" sz="1800" dirty="0"/>
              <a:t>Τμήμα: Στέλεχος Διοίκησης και Οργάνωσης στον Τομέα του Τουρισμού (ΣΔΟΤ)</a:t>
            </a:r>
          </a:p>
          <a:p>
            <a:pPr algn="ctr" eaLnBrk="1" hangingPunct="1">
              <a:lnSpc>
                <a:spcPct val="100000"/>
              </a:lnSpc>
              <a:spcBef>
                <a:spcPts val="1125"/>
              </a:spcBef>
              <a:buFont typeface="Arial" panose="020B0604020202020204" pitchFamily="34" charset="0"/>
              <a:buNone/>
            </a:pPr>
            <a:r>
              <a:rPr lang="el-GR" altLang="el-GR" sz="1800" dirty="0"/>
              <a:t>Ύλη μαθήματος: Ά εξαμήνου</a:t>
            </a:r>
          </a:p>
          <a:p>
            <a:pPr algn="ctr" eaLnBrk="1" hangingPunct="1">
              <a:lnSpc>
                <a:spcPct val="100000"/>
              </a:lnSpc>
              <a:spcBef>
                <a:spcPts val="1125"/>
              </a:spcBef>
              <a:buFont typeface="Arial" panose="020B0604020202020204" pitchFamily="34" charset="0"/>
              <a:buNone/>
            </a:pPr>
            <a:r>
              <a:rPr lang="el-GR" altLang="el-GR" sz="1800" dirty="0"/>
              <a:t>Όνομα μαθήματος:</a:t>
            </a:r>
          </a:p>
        </p:txBody>
      </p:sp>
      <p:sp>
        <p:nvSpPr>
          <p:cNvPr id="2" name="Θέση υποσέλιδου 1">
            <a:extLst>
              <a:ext uri="{FF2B5EF4-FFF2-40B4-BE49-F238E27FC236}">
                <a16:creationId xmlns:a16="http://schemas.microsoft.com/office/drawing/2014/main" id="{895165E9-AB66-4BDF-A9FA-1066A0987286}"/>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D7BD83AC-8F8F-4387-9722-8361FE2BD1B4}"/>
              </a:ext>
            </a:extLst>
          </p:cNvPr>
          <p:cNvSpPr>
            <a:spLocks noGrp="1"/>
          </p:cNvSpPr>
          <p:nvPr>
            <p:ph type="sldNum" idx="12"/>
          </p:nvPr>
        </p:nvSpPr>
        <p:spPr/>
        <p:txBody>
          <a:bodyPr/>
          <a:lstStyle/>
          <a:p>
            <a:pPr>
              <a:defRPr/>
            </a:pPr>
            <a:fld id="{649050AB-7DB1-4DAB-BCBB-08C476C0D38A}" type="slidenum">
              <a:rPr lang="en-GB" altLang="el-GR" smtClean="0"/>
              <a:pPr>
                <a:defRPr/>
              </a:pPr>
              <a:t>1</a:t>
            </a:fld>
            <a:endParaRPr lang="en-GB" altLang="el-G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Θέση υποσέλιδου 4">
            <a:extLst>
              <a:ext uri="{FF2B5EF4-FFF2-40B4-BE49-F238E27FC236}">
                <a16:creationId xmlns:a16="http://schemas.microsoft.com/office/drawing/2014/main" id="{35CFAA7D-7016-4797-B858-74A7984FF0B0}"/>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0484" name="Θέση αριθμού διαφάνειας 5">
            <a:extLst>
              <a:ext uri="{FF2B5EF4-FFF2-40B4-BE49-F238E27FC236}">
                <a16:creationId xmlns:a16="http://schemas.microsoft.com/office/drawing/2014/main" id="{A0476E61-4EE6-4889-B5C3-22A01767EF4F}"/>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14A2E213-4428-455C-8192-C8D204CF5383}" type="slidenum">
              <a:rPr lang="en-GB" altLang="el-GR" sz="1400" smtClean="0"/>
              <a:pPr>
                <a:lnSpc>
                  <a:spcPct val="100000"/>
                </a:lnSpc>
                <a:spcBef>
                  <a:spcPct val="0"/>
                </a:spcBef>
                <a:buClr>
                  <a:srgbClr val="000000"/>
                </a:buClr>
                <a:buFont typeface="Arial" panose="020B0604020202020204" pitchFamily="34" charset="0"/>
                <a:buNone/>
              </a:pPr>
              <a:t>10</a:t>
            </a:fld>
            <a:endParaRPr lang="en-GB" altLang="el-GR" sz="1400"/>
          </a:p>
        </p:txBody>
      </p:sp>
      <p:sp>
        <p:nvSpPr>
          <p:cNvPr id="20485" name="Rectangle 1">
            <a:extLst>
              <a:ext uri="{FF2B5EF4-FFF2-40B4-BE49-F238E27FC236}">
                <a16:creationId xmlns:a16="http://schemas.microsoft.com/office/drawing/2014/main" id="{41842A22-9EDD-4602-A2B2-66C15F01D61E}"/>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dirty="0" err="1"/>
              <a:t>Ποιος</a:t>
            </a:r>
            <a:r>
              <a:rPr lang="en-GB" altLang="el-GR" dirty="0"/>
              <a:t> </a:t>
            </a:r>
            <a:r>
              <a:rPr lang="en-GB" altLang="el-GR" dirty="0" err="1"/>
              <a:t>ονομάζετ</a:t>
            </a:r>
            <a:r>
              <a:rPr lang="en-GB" altLang="el-GR" dirty="0"/>
              <a:t>αι Τουρίστας;</a:t>
            </a:r>
          </a:p>
        </p:txBody>
      </p:sp>
      <p:sp>
        <p:nvSpPr>
          <p:cNvPr id="12290" name="Rectangle 2">
            <a:extLst>
              <a:ext uri="{FF2B5EF4-FFF2-40B4-BE49-F238E27FC236}">
                <a16:creationId xmlns:a16="http://schemas.microsoft.com/office/drawing/2014/main" id="{E261390E-1E6A-446A-BCBF-AB2AFE493463}"/>
              </a:ext>
            </a:extLst>
          </p:cNvPr>
          <p:cNvSpPr>
            <a:spLocks noGrp="1" noChangeArrowheads="1"/>
          </p:cNvSpPr>
          <p:nvPr>
            <p:ph type="body" idx="4294967295"/>
          </p:nvPr>
        </p:nvSpPr>
        <p:spPr>
          <a:xfrm>
            <a:off x="2693988" y="1600200"/>
            <a:ext cx="6326187" cy="5257800"/>
          </a:xfrm>
        </p:spPr>
        <p:txBody>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a:effectLst>
                  <a:outerShdw blurRad="38100" dist="38100" dir="2700000" algn="tl">
                    <a:srgbClr val="C0C0C0"/>
                  </a:outerShdw>
                </a:effectLst>
              </a:rPr>
              <a:t>Τουρίστας</a:t>
            </a:r>
            <a:r>
              <a:rPr lang="en-GB" altLang="el-GR"/>
              <a:t>: επισκέπτεται μία χώρα προσωρινά και διαμένει σε αυτήν τουλάχιστον ένα 24ωρο και του οποίου οι λόγοι της επίσκεψής είναι τις περισσότερες φορές διακοπές, επαγγελματικοί, υγείας, σπουδών, συμμετοχή σε αποστολή ή σύσκεψη ή συνέδριο, επίσκεψη φίλων ή συγγενών, θρησκευτικοί ή άθλησης</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a:effectLst>
                  <a:outerShdw blurRad="38100" dist="38100" dir="2700000" algn="tl">
                    <a:srgbClr val="C0C0C0"/>
                  </a:outerShdw>
                </a:effectLst>
              </a:rPr>
              <a:t>Εκδρομέας</a:t>
            </a:r>
            <a:r>
              <a:rPr lang="en-GB" altLang="el-GR"/>
              <a:t>: διαμένει λιγότερο από 24 ώρες: επισκέπτες κρουαζιερόπλοιων, επισκέπτες χωρίς διανυκτέρευση, πληρώματα αεροπλάνων, πλοίων κτλ. </a:t>
            </a:r>
          </a:p>
        </p:txBody>
      </p:sp>
      <p:sp>
        <p:nvSpPr>
          <p:cNvPr id="20487" name="AutoShape 3">
            <a:hlinkClick r:id="rId3" action="ppaction://hlinksldjump"/>
            <a:extLst>
              <a:ext uri="{FF2B5EF4-FFF2-40B4-BE49-F238E27FC236}">
                <a16:creationId xmlns:a16="http://schemas.microsoft.com/office/drawing/2014/main" id="{18D3297D-C73F-422A-AA1C-2D701BA0EB7C}"/>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Θέση υποσέλιδου 4">
            <a:extLst>
              <a:ext uri="{FF2B5EF4-FFF2-40B4-BE49-F238E27FC236}">
                <a16:creationId xmlns:a16="http://schemas.microsoft.com/office/drawing/2014/main" id="{35CFAA7D-7016-4797-B858-74A7984FF0B0}"/>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0484" name="Θέση αριθμού διαφάνειας 5">
            <a:extLst>
              <a:ext uri="{FF2B5EF4-FFF2-40B4-BE49-F238E27FC236}">
                <a16:creationId xmlns:a16="http://schemas.microsoft.com/office/drawing/2014/main" id="{A0476E61-4EE6-4889-B5C3-22A01767EF4F}"/>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14A2E213-4428-455C-8192-C8D204CF5383}" type="slidenum">
              <a:rPr lang="en-GB" altLang="el-GR" sz="1400" smtClean="0"/>
              <a:pPr>
                <a:lnSpc>
                  <a:spcPct val="100000"/>
                </a:lnSpc>
                <a:spcBef>
                  <a:spcPct val="0"/>
                </a:spcBef>
                <a:buClr>
                  <a:srgbClr val="000000"/>
                </a:buClr>
                <a:buFont typeface="Arial" panose="020B0604020202020204" pitchFamily="34" charset="0"/>
                <a:buNone/>
              </a:pPr>
              <a:t>11</a:t>
            </a:fld>
            <a:endParaRPr lang="en-GB" altLang="el-GR" sz="1400"/>
          </a:p>
        </p:txBody>
      </p:sp>
      <p:sp>
        <p:nvSpPr>
          <p:cNvPr id="20485" name="Rectangle 1">
            <a:extLst>
              <a:ext uri="{FF2B5EF4-FFF2-40B4-BE49-F238E27FC236}">
                <a16:creationId xmlns:a16="http://schemas.microsoft.com/office/drawing/2014/main" id="{41842A22-9EDD-4602-A2B2-66C15F01D61E}"/>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dirty="0"/>
              <a:t>Ποιοι είναι οι παράγοντες της «τουριστικής ζήτησης»;</a:t>
            </a:r>
            <a:endParaRPr lang="en-GB" altLang="el-GR" dirty="0"/>
          </a:p>
        </p:txBody>
      </p:sp>
      <p:sp>
        <p:nvSpPr>
          <p:cNvPr id="12290" name="Rectangle 2">
            <a:extLst>
              <a:ext uri="{FF2B5EF4-FFF2-40B4-BE49-F238E27FC236}">
                <a16:creationId xmlns:a16="http://schemas.microsoft.com/office/drawing/2014/main" id="{E261390E-1E6A-446A-BCBF-AB2AFE493463}"/>
              </a:ext>
            </a:extLst>
          </p:cNvPr>
          <p:cNvSpPr>
            <a:spLocks noGrp="1" noChangeArrowheads="1"/>
          </p:cNvSpPr>
          <p:nvPr>
            <p:ph type="body" idx="4294967295"/>
          </p:nvPr>
        </p:nvSpPr>
        <p:spPr>
          <a:xfrm>
            <a:off x="2693988" y="1600200"/>
            <a:ext cx="6326187" cy="5257800"/>
          </a:xfrm>
        </p:spPr>
        <p:txBody>
          <a:bodyPr/>
          <a:lstStyle/>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dirty="0"/>
              <a:t>Οι παράγοντες οι οποίοι διαμορφώνουν την τουριστική ζήτηση μπορούν να χωριστούν σε τρεις μεγάλες κατηγορίες:</a:t>
            </a:r>
          </a:p>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dirty="0"/>
              <a:t>α. </a:t>
            </a:r>
            <a:r>
              <a:rPr lang="el-GR" altLang="el-GR" dirty="0" err="1"/>
              <a:t>Κοινωνικο</a:t>
            </a:r>
            <a:r>
              <a:rPr lang="el-GR" altLang="el-GR" dirty="0"/>
              <a:t>-οικονομικοί </a:t>
            </a:r>
          </a:p>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dirty="0"/>
              <a:t>β. </a:t>
            </a:r>
            <a:r>
              <a:rPr lang="el-GR" altLang="el-GR" dirty="0" err="1"/>
              <a:t>Κοινωνικο</a:t>
            </a:r>
            <a:r>
              <a:rPr lang="el-GR" altLang="el-GR" dirty="0"/>
              <a:t>-ψυχολογικοί</a:t>
            </a:r>
          </a:p>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dirty="0"/>
              <a:t>γ. Οι παράγοντες οι οποίοι σχετίζονται με το τουριστικό προϊόν του τουριστικού προορισμού και χαρακτηρίζονται ως δυναμικοί ή παθητικοί. </a:t>
            </a:r>
          </a:p>
        </p:txBody>
      </p:sp>
      <p:sp>
        <p:nvSpPr>
          <p:cNvPr id="20487" name="AutoShape 3">
            <a:hlinkClick r:id="rId3" action="ppaction://hlinksldjump"/>
            <a:extLst>
              <a:ext uri="{FF2B5EF4-FFF2-40B4-BE49-F238E27FC236}">
                <a16:creationId xmlns:a16="http://schemas.microsoft.com/office/drawing/2014/main" id="{18D3297D-C73F-422A-AA1C-2D701BA0EB7C}"/>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3565079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Θέση υποσέλιδου 4">
            <a:extLst>
              <a:ext uri="{FF2B5EF4-FFF2-40B4-BE49-F238E27FC236}">
                <a16:creationId xmlns:a16="http://schemas.microsoft.com/office/drawing/2014/main" id="{35CFAA7D-7016-4797-B858-74A7984FF0B0}"/>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0484" name="Θέση αριθμού διαφάνειας 5">
            <a:extLst>
              <a:ext uri="{FF2B5EF4-FFF2-40B4-BE49-F238E27FC236}">
                <a16:creationId xmlns:a16="http://schemas.microsoft.com/office/drawing/2014/main" id="{A0476E61-4EE6-4889-B5C3-22A01767EF4F}"/>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14A2E213-4428-455C-8192-C8D204CF5383}" type="slidenum">
              <a:rPr lang="en-GB" altLang="el-GR" sz="1400" smtClean="0"/>
              <a:pPr>
                <a:lnSpc>
                  <a:spcPct val="100000"/>
                </a:lnSpc>
                <a:spcBef>
                  <a:spcPct val="0"/>
                </a:spcBef>
                <a:buClr>
                  <a:srgbClr val="000000"/>
                </a:buClr>
                <a:buFont typeface="Arial" panose="020B0604020202020204" pitchFamily="34" charset="0"/>
                <a:buNone/>
              </a:pPr>
              <a:t>12</a:t>
            </a:fld>
            <a:endParaRPr lang="en-GB" altLang="el-GR" sz="1400"/>
          </a:p>
        </p:txBody>
      </p:sp>
      <p:sp>
        <p:nvSpPr>
          <p:cNvPr id="20485" name="Rectangle 1">
            <a:extLst>
              <a:ext uri="{FF2B5EF4-FFF2-40B4-BE49-F238E27FC236}">
                <a16:creationId xmlns:a16="http://schemas.microsoft.com/office/drawing/2014/main" id="{41842A22-9EDD-4602-A2B2-66C15F01D61E}"/>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2800" dirty="0"/>
              <a:t>Ποιοι είναι οι παράγοντες της «τουριστικής ζήτησης»; </a:t>
            </a:r>
            <a:r>
              <a:rPr lang="el-GR" altLang="el-GR" sz="2800" dirty="0" err="1"/>
              <a:t>Κοινωνικο</a:t>
            </a:r>
            <a:r>
              <a:rPr lang="el-GR" altLang="el-GR" sz="2800" dirty="0"/>
              <a:t>-οικονομικοί παράγοντες.</a:t>
            </a:r>
            <a:endParaRPr lang="en-GB" altLang="el-GR" sz="2800" dirty="0"/>
          </a:p>
        </p:txBody>
      </p:sp>
      <p:sp>
        <p:nvSpPr>
          <p:cNvPr id="12290" name="Rectangle 2">
            <a:extLst>
              <a:ext uri="{FF2B5EF4-FFF2-40B4-BE49-F238E27FC236}">
                <a16:creationId xmlns:a16="http://schemas.microsoft.com/office/drawing/2014/main" id="{E261390E-1E6A-446A-BCBF-AB2AFE493463}"/>
              </a:ext>
            </a:extLst>
          </p:cNvPr>
          <p:cNvSpPr>
            <a:spLocks noGrp="1" noChangeArrowheads="1"/>
          </p:cNvSpPr>
          <p:nvPr>
            <p:ph type="body" idx="4294967295"/>
          </p:nvPr>
        </p:nvSpPr>
        <p:spPr>
          <a:xfrm>
            <a:off x="2693988" y="1600200"/>
            <a:ext cx="6326187" cy="5257800"/>
          </a:xfrm>
        </p:spPr>
        <p:txBody>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dirty="0"/>
              <a:t>Σ’ αυτή την κατηγορία παραγόντων ανήκει το εισόδημα. Όταν αναφερόμαστε στο εισόδημα εννοούμε το εθνικό εισόδημα. Διάφορες μελέτες που έχουν γίνει έχουν δείξει ότι όταν το εθνικό εισόδημα μιας χώρας αυξάνεται, αντίστοιχα αυξάνουν και οι τουριστικές δαπάνες. </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dirty="0"/>
              <a:t>Η </a:t>
            </a:r>
            <a:r>
              <a:rPr lang="el-GR" altLang="el-GR" dirty="0" err="1"/>
              <a:t>κοινωνικο</a:t>
            </a:r>
            <a:r>
              <a:rPr lang="el-GR" altLang="el-GR" dirty="0"/>
              <a:t>-επαγγελματική κατηγορία θα μπορούσε να χαρακτηριστεί ως συμπληρωματική μεταβλητή του εισοδήματος, η οποία επηρεάζει τα ποσοστά αναχώρησης για διακοπές και τη διάρκεια παραμονής. </a:t>
            </a:r>
          </a:p>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l-GR" altLang="el-GR" dirty="0"/>
          </a:p>
        </p:txBody>
      </p:sp>
      <p:sp>
        <p:nvSpPr>
          <p:cNvPr id="20487" name="AutoShape 3">
            <a:hlinkClick r:id="rId3" action="ppaction://hlinksldjump"/>
            <a:extLst>
              <a:ext uri="{FF2B5EF4-FFF2-40B4-BE49-F238E27FC236}">
                <a16:creationId xmlns:a16="http://schemas.microsoft.com/office/drawing/2014/main" id="{18D3297D-C73F-422A-AA1C-2D701BA0EB7C}"/>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35635815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Θέση υποσέλιδου 4">
            <a:extLst>
              <a:ext uri="{FF2B5EF4-FFF2-40B4-BE49-F238E27FC236}">
                <a16:creationId xmlns:a16="http://schemas.microsoft.com/office/drawing/2014/main" id="{35CFAA7D-7016-4797-B858-74A7984FF0B0}"/>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0484" name="Θέση αριθμού διαφάνειας 5">
            <a:extLst>
              <a:ext uri="{FF2B5EF4-FFF2-40B4-BE49-F238E27FC236}">
                <a16:creationId xmlns:a16="http://schemas.microsoft.com/office/drawing/2014/main" id="{A0476E61-4EE6-4889-B5C3-22A01767EF4F}"/>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14A2E213-4428-455C-8192-C8D204CF5383}" type="slidenum">
              <a:rPr lang="en-GB" altLang="el-GR" sz="1400" smtClean="0"/>
              <a:pPr>
                <a:lnSpc>
                  <a:spcPct val="100000"/>
                </a:lnSpc>
                <a:spcBef>
                  <a:spcPct val="0"/>
                </a:spcBef>
                <a:buClr>
                  <a:srgbClr val="000000"/>
                </a:buClr>
                <a:buFont typeface="Arial" panose="020B0604020202020204" pitchFamily="34" charset="0"/>
                <a:buNone/>
              </a:pPr>
              <a:t>13</a:t>
            </a:fld>
            <a:endParaRPr lang="en-GB" altLang="el-GR" sz="1400"/>
          </a:p>
        </p:txBody>
      </p:sp>
      <p:sp>
        <p:nvSpPr>
          <p:cNvPr id="20485" name="Rectangle 1">
            <a:extLst>
              <a:ext uri="{FF2B5EF4-FFF2-40B4-BE49-F238E27FC236}">
                <a16:creationId xmlns:a16="http://schemas.microsoft.com/office/drawing/2014/main" id="{41842A22-9EDD-4602-A2B2-66C15F01D61E}"/>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2800" dirty="0"/>
              <a:t>Ποιοι είναι οι παράγοντες της «τουριστικής ζήτησης»; </a:t>
            </a:r>
            <a:r>
              <a:rPr lang="el-GR" sz="2800" dirty="0" err="1"/>
              <a:t>Κοινωνικο</a:t>
            </a:r>
            <a:r>
              <a:rPr lang="el-GR" sz="2800" dirty="0"/>
              <a:t>-ψυχολογικοί παράγοντες.</a:t>
            </a:r>
            <a:endParaRPr lang="en-GB" altLang="el-GR" sz="2800" dirty="0"/>
          </a:p>
        </p:txBody>
      </p:sp>
      <p:sp>
        <p:nvSpPr>
          <p:cNvPr id="12290" name="Rectangle 2">
            <a:extLst>
              <a:ext uri="{FF2B5EF4-FFF2-40B4-BE49-F238E27FC236}">
                <a16:creationId xmlns:a16="http://schemas.microsoft.com/office/drawing/2014/main" id="{E261390E-1E6A-446A-BCBF-AB2AFE493463}"/>
              </a:ext>
            </a:extLst>
          </p:cNvPr>
          <p:cNvSpPr>
            <a:spLocks noGrp="1" noChangeArrowheads="1"/>
          </p:cNvSpPr>
          <p:nvPr>
            <p:ph type="body" idx="4294967295"/>
          </p:nvPr>
        </p:nvSpPr>
        <p:spPr>
          <a:xfrm>
            <a:off x="2693988" y="1600200"/>
            <a:ext cx="6326187" cy="5257800"/>
          </a:xfrm>
        </p:spPr>
        <p:txBody>
          <a:bodyPr/>
          <a:lstStyle/>
          <a:p>
            <a:r>
              <a:rPr lang="el-GR" dirty="0"/>
              <a:t>Οι </a:t>
            </a:r>
            <a:r>
              <a:rPr lang="el-GR" dirty="0" err="1"/>
              <a:t>κοινωνικο</a:t>
            </a:r>
            <a:r>
              <a:rPr lang="el-GR" dirty="0"/>
              <a:t>-ψυχολογικοί παράγοντες έχουν βασικά ως στόχο να προσδιορίσουν τις επιθυμίες και τις προτιμήσεις των τουριστών. </a:t>
            </a:r>
          </a:p>
          <a:p>
            <a:r>
              <a:rPr lang="el-GR" dirty="0"/>
              <a:t>Οι παράγοντες που σχετίζονται με το τουριστικό προϊόν </a:t>
            </a:r>
          </a:p>
          <a:p>
            <a:r>
              <a:rPr lang="el-GR" dirty="0"/>
              <a:t>Η τελική επιλογή ενός τόπου προορισμού, από την πλευρά των τουριστών, γίνεται μέσα από τον υπολογισμό κάποιων παραγόντων οι οποίοι έχουν να κάνουν με το τουριστικό προϊόν. Ποιοι είναι αυτοί οι παράγοντες:</a:t>
            </a:r>
          </a:p>
          <a:p>
            <a:pPr lvl="1"/>
            <a:r>
              <a:rPr lang="el-GR" dirty="0"/>
              <a:t>Η απόσταση και η </a:t>
            </a:r>
            <a:r>
              <a:rPr lang="el-GR" dirty="0" err="1"/>
              <a:t>προσπελασιμότητα</a:t>
            </a:r>
            <a:endParaRPr lang="el-GR" dirty="0"/>
          </a:p>
        </p:txBody>
      </p:sp>
      <p:sp>
        <p:nvSpPr>
          <p:cNvPr id="20487" name="AutoShape 3">
            <a:hlinkClick r:id="rId3" action="ppaction://hlinksldjump"/>
            <a:extLst>
              <a:ext uri="{FF2B5EF4-FFF2-40B4-BE49-F238E27FC236}">
                <a16:creationId xmlns:a16="http://schemas.microsoft.com/office/drawing/2014/main" id="{18D3297D-C73F-422A-AA1C-2D701BA0EB7C}"/>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11778962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Θέση υποσέλιδου 4">
            <a:extLst>
              <a:ext uri="{FF2B5EF4-FFF2-40B4-BE49-F238E27FC236}">
                <a16:creationId xmlns:a16="http://schemas.microsoft.com/office/drawing/2014/main" id="{35CFAA7D-7016-4797-B858-74A7984FF0B0}"/>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0484" name="Θέση αριθμού διαφάνειας 5">
            <a:extLst>
              <a:ext uri="{FF2B5EF4-FFF2-40B4-BE49-F238E27FC236}">
                <a16:creationId xmlns:a16="http://schemas.microsoft.com/office/drawing/2014/main" id="{A0476E61-4EE6-4889-B5C3-22A01767EF4F}"/>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14A2E213-4428-455C-8192-C8D204CF5383}" type="slidenum">
              <a:rPr lang="en-GB" altLang="el-GR" sz="1400" smtClean="0"/>
              <a:pPr>
                <a:lnSpc>
                  <a:spcPct val="100000"/>
                </a:lnSpc>
                <a:spcBef>
                  <a:spcPct val="0"/>
                </a:spcBef>
                <a:buClr>
                  <a:srgbClr val="000000"/>
                </a:buClr>
                <a:buFont typeface="Arial" panose="020B0604020202020204" pitchFamily="34" charset="0"/>
                <a:buNone/>
              </a:pPr>
              <a:t>14</a:t>
            </a:fld>
            <a:endParaRPr lang="en-GB" altLang="el-GR" sz="1400"/>
          </a:p>
        </p:txBody>
      </p:sp>
      <p:sp>
        <p:nvSpPr>
          <p:cNvPr id="20485" name="Rectangle 1">
            <a:extLst>
              <a:ext uri="{FF2B5EF4-FFF2-40B4-BE49-F238E27FC236}">
                <a16:creationId xmlns:a16="http://schemas.microsoft.com/office/drawing/2014/main" id="{41842A22-9EDD-4602-A2B2-66C15F01D61E}"/>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2800" dirty="0"/>
              <a:t>Ποιοι είναι οι παράγοντες της «τουριστικής ζήτησης»; </a:t>
            </a:r>
            <a:r>
              <a:rPr lang="el-GR" sz="2800" dirty="0" err="1"/>
              <a:t>Κοινωνικο</a:t>
            </a:r>
            <a:r>
              <a:rPr lang="el-GR" sz="2800" dirty="0"/>
              <a:t>-ψυχολογικοί παράγοντες.</a:t>
            </a:r>
            <a:endParaRPr lang="en-GB" altLang="el-GR" sz="2800" dirty="0"/>
          </a:p>
        </p:txBody>
      </p:sp>
      <p:sp>
        <p:nvSpPr>
          <p:cNvPr id="12290" name="Rectangle 2">
            <a:extLst>
              <a:ext uri="{FF2B5EF4-FFF2-40B4-BE49-F238E27FC236}">
                <a16:creationId xmlns:a16="http://schemas.microsoft.com/office/drawing/2014/main" id="{E261390E-1E6A-446A-BCBF-AB2AFE493463}"/>
              </a:ext>
            </a:extLst>
          </p:cNvPr>
          <p:cNvSpPr>
            <a:spLocks noGrp="1" noChangeArrowheads="1"/>
          </p:cNvSpPr>
          <p:nvPr>
            <p:ph type="body" idx="4294967295"/>
          </p:nvPr>
        </p:nvSpPr>
        <p:spPr>
          <a:xfrm>
            <a:off x="2693988" y="1600200"/>
            <a:ext cx="6326187" cy="5257800"/>
          </a:xfrm>
        </p:spPr>
        <p:txBody>
          <a:bodyPr/>
          <a:lstStyle/>
          <a:p>
            <a:pPr lvl="1"/>
            <a:r>
              <a:rPr lang="el-GR" dirty="0"/>
              <a:t>Οι σχέσεις μεταξύ των χωρών προέλευσης και υποδοχής των τουριστών(πολιτιστικές, εθνικές, ιστορικές κτλ.)</a:t>
            </a:r>
          </a:p>
          <a:p>
            <a:pPr lvl="1"/>
            <a:r>
              <a:rPr lang="el-GR" dirty="0"/>
              <a:t>Το επίπεδο των τιμών, οι συναλλαγματικές ισοτιμίες και το κόστος ζωής στη χώρα υποδοχής.</a:t>
            </a:r>
          </a:p>
          <a:p>
            <a:pPr lvl="1"/>
            <a:r>
              <a:rPr lang="el-GR" dirty="0"/>
              <a:t>Ο βαθμός αποτελεσματικότητας της πληροφόρησης και της προβολής της χώρας υποδοχής στις χώρες προέλευσης των τουριστών.</a:t>
            </a:r>
          </a:p>
          <a:p>
            <a:pPr lvl="1"/>
            <a:r>
              <a:rPr lang="el-GR" dirty="0"/>
              <a:t>Οι φυσικοί και πολιτιστικοί πόροι της χώρας υποδοχής.   </a:t>
            </a:r>
          </a:p>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l-GR" altLang="el-GR" dirty="0"/>
          </a:p>
        </p:txBody>
      </p:sp>
      <p:sp>
        <p:nvSpPr>
          <p:cNvPr id="20487" name="AutoShape 3">
            <a:hlinkClick r:id="rId3" action="ppaction://hlinksldjump"/>
            <a:extLst>
              <a:ext uri="{FF2B5EF4-FFF2-40B4-BE49-F238E27FC236}">
                <a16:creationId xmlns:a16="http://schemas.microsoft.com/office/drawing/2014/main" id="{18D3297D-C73F-422A-AA1C-2D701BA0EB7C}"/>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9202451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Θέση υποσέλιδου 4">
            <a:extLst>
              <a:ext uri="{FF2B5EF4-FFF2-40B4-BE49-F238E27FC236}">
                <a16:creationId xmlns:a16="http://schemas.microsoft.com/office/drawing/2014/main" id="{35CFAA7D-7016-4797-B858-74A7984FF0B0}"/>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0484" name="Θέση αριθμού διαφάνειας 5">
            <a:extLst>
              <a:ext uri="{FF2B5EF4-FFF2-40B4-BE49-F238E27FC236}">
                <a16:creationId xmlns:a16="http://schemas.microsoft.com/office/drawing/2014/main" id="{A0476E61-4EE6-4889-B5C3-22A01767EF4F}"/>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14A2E213-4428-455C-8192-C8D204CF5383}" type="slidenum">
              <a:rPr lang="en-GB" altLang="el-GR" sz="1400" smtClean="0"/>
              <a:pPr>
                <a:lnSpc>
                  <a:spcPct val="100000"/>
                </a:lnSpc>
                <a:spcBef>
                  <a:spcPct val="0"/>
                </a:spcBef>
                <a:buClr>
                  <a:srgbClr val="000000"/>
                </a:buClr>
                <a:buFont typeface="Arial" panose="020B0604020202020204" pitchFamily="34" charset="0"/>
                <a:buNone/>
              </a:pPr>
              <a:t>15</a:t>
            </a:fld>
            <a:endParaRPr lang="en-GB" altLang="el-GR" sz="1400"/>
          </a:p>
        </p:txBody>
      </p:sp>
      <p:sp>
        <p:nvSpPr>
          <p:cNvPr id="20485" name="Rectangle 1">
            <a:extLst>
              <a:ext uri="{FF2B5EF4-FFF2-40B4-BE49-F238E27FC236}">
                <a16:creationId xmlns:a16="http://schemas.microsoft.com/office/drawing/2014/main" id="{41842A22-9EDD-4602-A2B2-66C15F01D61E}"/>
              </a:ext>
            </a:extLst>
          </p:cNvPr>
          <p:cNvSpPr>
            <a:spLocks noGrp="1" noChangeArrowheads="1"/>
          </p:cNvSpPr>
          <p:nvPr>
            <p:ph type="title" idx="4294967295"/>
          </p:nvPr>
        </p:nvSpPr>
        <p:spPr>
          <a:xfrm>
            <a:off x="2703513" y="274638"/>
            <a:ext cx="6316662" cy="1143000"/>
          </a:xfrm>
        </p:spPr>
        <p:txBody>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dirty="0" err="1"/>
              <a:t>Ποιος</a:t>
            </a:r>
            <a:r>
              <a:rPr lang="en-GB" altLang="el-GR" dirty="0"/>
              <a:t> </a:t>
            </a:r>
            <a:r>
              <a:rPr lang="en-GB" altLang="el-GR" dirty="0" err="1"/>
              <a:t>ονομάζετ</a:t>
            </a:r>
            <a:r>
              <a:rPr lang="en-GB" altLang="el-GR" dirty="0"/>
              <a:t>αι Τουρ</a:t>
            </a:r>
            <a:r>
              <a:rPr lang="el-GR" altLang="el-GR" dirty="0" err="1"/>
              <a:t>ιστικός</a:t>
            </a:r>
            <a:r>
              <a:rPr lang="el-GR" altLang="el-GR" dirty="0"/>
              <a:t> Πράκτορας</a:t>
            </a:r>
            <a:r>
              <a:rPr lang="en-GB" altLang="el-GR" dirty="0"/>
              <a:t>;</a:t>
            </a:r>
          </a:p>
        </p:txBody>
      </p:sp>
      <p:sp>
        <p:nvSpPr>
          <p:cNvPr id="12290" name="Rectangle 2">
            <a:extLst>
              <a:ext uri="{FF2B5EF4-FFF2-40B4-BE49-F238E27FC236}">
                <a16:creationId xmlns:a16="http://schemas.microsoft.com/office/drawing/2014/main" id="{E261390E-1E6A-446A-BCBF-AB2AFE493463}"/>
              </a:ext>
            </a:extLst>
          </p:cNvPr>
          <p:cNvSpPr>
            <a:spLocks noGrp="1" noChangeArrowheads="1"/>
          </p:cNvSpPr>
          <p:nvPr>
            <p:ph type="body" idx="4294967295"/>
          </p:nvPr>
        </p:nvSpPr>
        <p:spPr>
          <a:xfrm>
            <a:off x="2195736" y="1600200"/>
            <a:ext cx="6824439" cy="5257800"/>
          </a:xfrm>
        </p:spPr>
        <p:txBody>
          <a:bodyPr/>
          <a:lstStyle/>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dirty="0"/>
              <a:t>Είναι ο συνδετικός κρίκος μεταξύ των πελατών και των αεροπορικών εταιριών, των ξενοδοχείων αλλά και των υπολοίπων προμηθευτών τουριστικών προϊόντων. Στην διεθνή ορολογία είναι γνωστός ως </a:t>
            </a:r>
            <a:r>
              <a:rPr lang="el-GR" altLang="el-GR" dirty="0" err="1"/>
              <a:t>Retail</a:t>
            </a:r>
            <a:r>
              <a:rPr lang="el-GR" altLang="el-GR" dirty="0"/>
              <a:t> </a:t>
            </a:r>
            <a:r>
              <a:rPr lang="el-GR" altLang="el-GR" dirty="0" err="1"/>
              <a:t>Travel</a:t>
            </a:r>
            <a:r>
              <a:rPr lang="el-GR" altLang="el-GR" dirty="0"/>
              <a:t> </a:t>
            </a:r>
            <a:r>
              <a:rPr lang="el-GR" altLang="el-GR" dirty="0" err="1"/>
              <a:t>Agent</a:t>
            </a:r>
            <a:r>
              <a:rPr lang="el-GR" altLang="el-GR" dirty="0"/>
              <a:t>, όρος που χαρακτηρίζει αυτόν που λειτουργεί ως ενδιάμεσος, πωλώντας τουριστικά προϊόντα είτε των προμηθευτών είτε των </a:t>
            </a:r>
            <a:r>
              <a:rPr lang="el-GR" altLang="el-GR" dirty="0" err="1"/>
              <a:t>tour</a:t>
            </a:r>
            <a:r>
              <a:rPr lang="el-GR" altLang="el-GR" dirty="0"/>
              <a:t> </a:t>
            </a:r>
            <a:r>
              <a:rPr lang="el-GR" altLang="el-GR" dirty="0" err="1"/>
              <a:t>operators</a:t>
            </a:r>
            <a:r>
              <a:rPr lang="el-GR" altLang="el-GR"/>
              <a:t>. </a:t>
            </a:r>
          </a:p>
          <a:p>
            <a:pPr marL="0" indent="0" eaLnBrk="1" hangingPunct="1">
              <a:lnSpc>
                <a:spcPct val="100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l-GR" altLang="el-GR"/>
              <a:t>Αυτό </a:t>
            </a:r>
            <a:r>
              <a:rPr lang="el-GR" altLang="el-GR" dirty="0"/>
              <a:t>φυσικά δεν αναιρεί τη δυνατότητα να συνθέσει και ο ίδιος ένα τουριστικό πακέτο για γκρουπ ή μεμονωμένους ταξιδιώτες, εφ' όσον επιθυμεί να αναλάβει το σχετικό ρίσκο. </a:t>
            </a:r>
            <a:endParaRPr lang="en-GB" altLang="el-GR" dirty="0"/>
          </a:p>
        </p:txBody>
      </p:sp>
      <p:sp>
        <p:nvSpPr>
          <p:cNvPr id="20487" name="AutoShape 3">
            <a:hlinkClick r:id="rId3" action="ppaction://hlinksldjump"/>
            <a:extLst>
              <a:ext uri="{FF2B5EF4-FFF2-40B4-BE49-F238E27FC236}">
                <a16:creationId xmlns:a16="http://schemas.microsoft.com/office/drawing/2014/main" id="{18D3297D-C73F-422A-AA1C-2D701BA0EB7C}"/>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26811361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Εικόνα 1">
            <a:extLst>
              <a:ext uri="{FF2B5EF4-FFF2-40B4-BE49-F238E27FC236}">
                <a16:creationId xmlns:a16="http://schemas.microsoft.com/office/drawing/2014/main" id="{42895922-D5F9-4949-A508-04CBCCF8C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id="{666AEF46-1D73-4BE9-AB2E-4DE5CF312B20}"/>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8DC21397-3FB7-4143-BAD8-543D5F217B9C}"/>
              </a:ext>
            </a:extLst>
          </p:cNvPr>
          <p:cNvSpPr>
            <a:spLocks noGrp="1"/>
          </p:cNvSpPr>
          <p:nvPr>
            <p:ph type="sldNum" idx="12"/>
          </p:nvPr>
        </p:nvSpPr>
        <p:spPr/>
        <p:txBody>
          <a:bodyPr/>
          <a:lstStyle/>
          <a:p>
            <a:pPr>
              <a:defRPr/>
            </a:pPr>
            <a:fld id="{8A52BC07-184D-4E13-ADEC-0F9946DA79F6}" type="slidenum">
              <a:rPr lang="en-GB" altLang="el-GR" smtClean="0"/>
              <a:pPr>
                <a:defRPr/>
              </a:pPr>
              <a:t>16</a:t>
            </a:fld>
            <a:endParaRPr lang="en-GB" alt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Εικόνα 1">
            <a:extLst>
              <a:ext uri="{FF2B5EF4-FFF2-40B4-BE49-F238E27FC236}">
                <a16:creationId xmlns:a16="http://schemas.microsoft.com/office/drawing/2014/main" id="{E261710D-0B32-44A7-81FD-E81042741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id="{1D132E01-7266-473E-855D-77711F0DCD93}"/>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945B507D-457B-4E73-B9E8-D4B565B33BB5}"/>
              </a:ext>
            </a:extLst>
          </p:cNvPr>
          <p:cNvSpPr>
            <a:spLocks noGrp="1"/>
          </p:cNvSpPr>
          <p:nvPr>
            <p:ph type="sldNum" idx="12"/>
          </p:nvPr>
        </p:nvSpPr>
        <p:spPr/>
        <p:txBody>
          <a:bodyPr/>
          <a:lstStyle/>
          <a:p>
            <a:pPr>
              <a:defRPr/>
            </a:pPr>
            <a:fld id="{8A52BC07-184D-4E13-ADEC-0F9946DA79F6}" type="slidenum">
              <a:rPr lang="en-GB" altLang="el-GR" smtClean="0"/>
              <a:pPr>
                <a:defRPr/>
              </a:pPr>
              <a:t>17</a:t>
            </a:fld>
            <a:endParaRPr lang="en-GB" alt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Εικόνα 1">
            <a:extLst>
              <a:ext uri="{FF2B5EF4-FFF2-40B4-BE49-F238E27FC236}">
                <a16:creationId xmlns:a16="http://schemas.microsoft.com/office/drawing/2014/main" id="{8DE4D248-C1E1-41A7-B988-6494C0DD5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id="{40BAC06A-19BB-4F2C-866E-0CA2B8C4D49C}"/>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6992242E-7ECA-4C7F-9374-FD63347200AE}"/>
              </a:ext>
            </a:extLst>
          </p:cNvPr>
          <p:cNvSpPr>
            <a:spLocks noGrp="1"/>
          </p:cNvSpPr>
          <p:nvPr>
            <p:ph type="sldNum" idx="12"/>
          </p:nvPr>
        </p:nvSpPr>
        <p:spPr/>
        <p:txBody>
          <a:bodyPr/>
          <a:lstStyle/>
          <a:p>
            <a:pPr>
              <a:defRPr/>
            </a:pPr>
            <a:fld id="{8A52BC07-184D-4E13-ADEC-0F9946DA79F6}" type="slidenum">
              <a:rPr lang="en-GB" altLang="el-GR" smtClean="0"/>
              <a:pPr>
                <a:defRPr/>
              </a:pPr>
              <a:t>18</a:t>
            </a:fld>
            <a:endParaRPr lang="en-GB" alt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Θέση υποσέλιδου 4">
            <a:extLst>
              <a:ext uri="{FF2B5EF4-FFF2-40B4-BE49-F238E27FC236}">
                <a16:creationId xmlns:a16="http://schemas.microsoft.com/office/drawing/2014/main" id="{441A4701-063F-4A64-8D61-3317E3C0B097}"/>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8676" name="Θέση αριθμού διαφάνειας 5">
            <a:extLst>
              <a:ext uri="{FF2B5EF4-FFF2-40B4-BE49-F238E27FC236}">
                <a16:creationId xmlns:a16="http://schemas.microsoft.com/office/drawing/2014/main" id="{695A8B0F-80C6-42BA-A5F5-D2CA389E8310}"/>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067126DE-7575-499E-99CA-D04903CAAEDD}" type="slidenum">
              <a:rPr lang="en-GB" altLang="el-GR" sz="1400" smtClean="0"/>
              <a:pPr>
                <a:lnSpc>
                  <a:spcPct val="100000"/>
                </a:lnSpc>
                <a:spcBef>
                  <a:spcPct val="0"/>
                </a:spcBef>
                <a:buClr>
                  <a:srgbClr val="000000"/>
                </a:buClr>
                <a:buFont typeface="Arial" panose="020B0604020202020204" pitchFamily="34" charset="0"/>
                <a:buNone/>
              </a:pPr>
              <a:t>19</a:t>
            </a:fld>
            <a:endParaRPr lang="en-GB" altLang="el-GR" sz="1400"/>
          </a:p>
        </p:txBody>
      </p:sp>
      <p:sp>
        <p:nvSpPr>
          <p:cNvPr id="28677" name="Rectangle 1">
            <a:extLst>
              <a:ext uri="{FF2B5EF4-FFF2-40B4-BE49-F238E27FC236}">
                <a16:creationId xmlns:a16="http://schemas.microsoft.com/office/drawing/2014/main" id="{D16EBD33-1EAA-4009-ADCF-86DC017D7B59}"/>
              </a:ext>
            </a:extLst>
          </p:cNvPr>
          <p:cNvSpPr>
            <a:spLocks noGrp="1" noChangeArrowheads="1"/>
          </p:cNvSpPr>
          <p:nvPr>
            <p:ph type="title" idx="4294967295"/>
          </p:nvPr>
        </p:nvSpPr>
        <p:spPr>
          <a:xfrm>
            <a:off x="2703513" y="319088"/>
            <a:ext cx="6316662" cy="1146175"/>
          </a:xfrm>
        </p:spPr>
        <p:txBody>
          <a:bodyPr lIns="0" tIns="0" rIns="0" bIns="0" anchor="ct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Τι είναι το τουριστικό γραφείο;</a:t>
            </a:r>
          </a:p>
        </p:txBody>
      </p:sp>
      <p:sp>
        <p:nvSpPr>
          <p:cNvPr id="28678" name="Rectangle 2">
            <a:extLst>
              <a:ext uri="{FF2B5EF4-FFF2-40B4-BE49-F238E27FC236}">
                <a16:creationId xmlns:a16="http://schemas.microsoft.com/office/drawing/2014/main" id="{22D9B913-B0B1-4055-8DA6-6872CC87C88B}"/>
              </a:ext>
            </a:extLst>
          </p:cNvPr>
          <p:cNvSpPr>
            <a:spLocks noGrp="1" noChangeArrowheads="1"/>
          </p:cNvSpPr>
          <p:nvPr>
            <p:ph type="body" idx="4294967295"/>
          </p:nvPr>
        </p:nvSpPr>
        <p:spPr>
          <a:xfrm>
            <a:off x="2693988" y="1600200"/>
            <a:ext cx="6326187" cy="5029200"/>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Τουριστικό Γραφείο είναι μία εμπορική επιχείρηση η οποία λειτουργεί ως ένας αυτόνομος ενδιάμεσος φορέας στη διανομή των τουριστικών προϊόντων.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Παρεμβαίνει μεταξύ του πελάτη και του τελικού προϊόντος αποκομίζοντας μία προμήθεια στο σύνολο των πραγματοποιούμενων πωλήσεων</a:t>
            </a:r>
          </a:p>
        </p:txBody>
      </p:sp>
      <p:sp>
        <p:nvSpPr>
          <p:cNvPr id="28679" name="AutoShape 3">
            <a:hlinkClick r:id="rId3" action="ppaction://hlinksldjump"/>
            <a:extLst>
              <a:ext uri="{FF2B5EF4-FFF2-40B4-BE49-F238E27FC236}">
                <a16:creationId xmlns:a16="http://schemas.microsoft.com/office/drawing/2014/main" id="{840E057A-FB20-4B8A-B543-B3C45E2E3E69}"/>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A43E64E-898D-47D3-B3D3-A95B95B2D915}"/>
              </a:ext>
            </a:extLst>
          </p:cNvPr>
          <p:cNvSpPr>
            <a:spLocks noGrp="1" noChangeArrowheads="1"/>
          </p:cNvSpPr>
          <p:nvPr>
            <p:ph type="title"/>
          </p:nvPr>
        </p:nvSpPr>
        <p:spPr>
          <a:xfrm>
            <a:off x="1258888" y="2133600"/>
            <a:ext cx="7345362" cy="2332038"/>
          </a:xfrm>
        </p:spPr>
        <p:txBody>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l-GR" altLang="el-GR" sz="4400" dirty="0">
                <a:effectLst>
                  <a:outerShdw blurRad="38100" dist="38100" dir="2700000" algn="tl">
                    <a:srgbClr val="C0C0C0"/>
                  </a:outerShdw>
                </a:effectLst>
              </a:rPr>
              <a:t>Βασικές Έννοιες</a:t>
            </a:r>
            <a:endParaRPr lang="en-GB" altLang="el-GR" sz="4400" dirty="0">
              <a:effectLst>
                <a:outerShdw blurRad="38100" dist="38100" dir="2700000" algn="tl">
                  <a:srgbClr val="C0C0C0"/>
                </a:outerShdw>
              </a:effectLst>
            </a:endParaRPr>
          </a:p>
        </p:txBody>
      </p:sp>
      <p:sp>
        <p:nvSpPr>
          <p:cNvPr id="2" name="Θέση υποσέλιδου 1">
            <a:extLst>
              <a:ext uri="{FF2B5EF4-FFF2-40B4-BE49-F238E27FC236}">
                <a16:creationId xmlns:a16="http://schemas.microsoft.com/office/drawing/2014/main" id="{B7214394-293B-4ED8-819D-6F22DF578C6D}"/>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A2FFFDE8-2333-40D1-86F9-30A3EDB85482}"/>
              </a:ext>
            </a:extLst>
          </p:cNvPr>
          <p:cNvSpPr>
            <a:spLocks noGrp="1"/>
          </p:cNvSpPr>
          <p:nvPr>
            <p:ph type="sldNum" idx="12"/>
          </p:nvPr>
        </p:nvSpPr>
        <p:spPr/>
        <p:txBody>
          <a:bodyPr/>
          <a:lstStyle/>
          <a:p>
            <a:pPr>
              <a:defRPr/>
            </a:pPr>
            <a:fld id="{649050AB-7DB1-4DAB-BCBB-08C476C0D38A}" type="slidenum">
              <a:rPr lang="en-GB" altLang="el-GR" smtClean="0"/>
              <a:pPr>
                <a:defRPr/>
              </a:pPr>
              <a:t>2</a:t>
            </a:fld>
            <a:endParaRPr lang="en-GB" altLang="el-GR"/>
          </a:p>
        </p:txBody>
      </p:sp>
    </p:spTree>
    <p:extLst>
      <p:ext uri="{BB962C8B-B14F-4D97-AF65-F5344CB8AC3E}">
        <p14:creationId xmlns:p14="http://schemas.microsoft.com/office/powerpoint/2010/main" val="7574223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Θέση υποσέλιδου 4">
            <a:extLst>
              <a:ext uri="{FF2B5EF4-FFF2-40B4-BE49-F238E27FC236}">
                <a16:creationId xmlns:a16="http://schemas.microsoft.com/office/drawing/2014/main" id="{441A4701-063F-4A64-8D61-3317E3C0B097}"/>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8676" name="Θέση αριθμού διαφάνειας 5">
            <a:extLst>
              <a:ext uri="{FF2B5EF4-FFF2-40B4-BE49-F238E27FC236}">
                <a16:creationId xmlns:a16="http://schemas.microsoft.com/office/drawing/2014/main" id="{695A8B0F-80C6-42BA-A5F5-D2CA389E8310}"/>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067126DE-7575-499E-99CA-D04903CAAEDD}" type="slidenum">
              <a:rPr lang="en-GB" altLang="el-GR" sz="1400" smtClean="0"/>
              <a:pPr>
                <a:lnSpc>
                  <a:spcPct val="100000"/>
                </a:lnSpc>
                <a:spcBef>
                  <a:spcPct val="0"/>
                </a:spcBef>
                <a:buClr>
                  <a:srgbClr val="000000"/>
                </a:buClr>
                <a:buFont typeface="Arial" panose="020B0604020202020204" pitchFamily="34" charset="0"/>
                <a:buNone/>
              </a:pPr>
              <a:t>20</a:t>
            </a:fld>
            <a:endParaRPr lang="en-GB" altLang="el-GR" sz="1400"/>
          </a:p>
        </p:txBody>
      </p:sp>
      <p:sp>
        <p:nvSpPr>
          <p:cNvPr id="28677" name="Rectangle 1">
            <a:extLst>
              <a:ext uri="{FF2B5EF4-FFF2-40B4-BE49-F238E27FC236}">
                <a16:creationId xmlns:a16="http://schemas.microsoft.com/office/drawing/2014/main" id="{D16EBD33-1EAA-4009-ADCF-86DC017D7B59}"/>
              </a:ext>
            </a:extLst>
          </p:cNvPr>
          <p:cNvSpPr>
            <a:spLocks noGrp="1" noChangeArrowheads="1"/>
          </p:cNvSpPr>
          <p:nvPr>
            <p:ph type="title" idx="4294967295"/>
          </p:nvPr>
        </p:nvSpPr>
        <p:spPr>
          <a:xfrm>
            <a:off x="2703513" y="319088"/>
            <a:ext cx="6316662" cy="1146175"/>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dirty="0"/>
              <a:t>Ποιες υπηρεσίες προσφέρει ένα </a:t>
            </a:r>
            <a:r>
              <a:rPr lang="en-GB" altLang="el-GR" dirty="0" err="1"/>
              <a:t>τουριστικό</a:t>
            </a:r>
            <a:r>
              <a:rPr lang="en-GB" altLang="el-GR" dirty="0"/>
              <a:t> </a:t>
            </a:r>
            <a:r>
              <a:rPr lang="en-GB" altLang="el-GR" dirty="0" err="1"/>
              <a:t>γρ</a:t>
            </a:r>
            <a:r>
              <a:rPr lang="en-GB" altLang="el-GR" dirty="0"/>
              <a:t>αφείο (</a:t>
            </a:r>
            <a:r>
              <a:rPr lang="el-GR" altLang="el-GR" dirty="0"/>
              <a:t>Επιγραμματικά)</a:t>
            </a:r>
            <a:r>
              <a:rPr lang="en-GB" altLang="el-GR" dirty="0"/>
              <a:t>;</a:t>
            </a:r>
          </a:p>
        </p:txBody>
      </p:sp>
      <p:sp>
        <p:nvSpPr>
          <p:cNvPr id="28678" name="Rectangle 2">
            <a:extLst>
              <a:ext uri="{FF2B5EF4-FFF2-40B4-BE49-F238E27FC236}">
                <a16:creationId xmlns:a16="http://schemas.microsoft.com/office/drawing/2014/main" id="{22D9B913-B0B1-4055-8DA6-6872CC87C88B}"/>
              </a:ext>
            </a:extLst>
          </p:cNvPr>
          <p:cNvSpPr>
            <a:spLocks noGrp="1" noChangeArrowheads="1"/>
          </p:cNvSpPr>
          <p:nvPr>
            <p:ph type="body" idx="4294967295"/>
          </p:nvPr>
        </p:nvSpPr>
        <p:spPr>
          <a:xfrm>
            <a:off x="2693988" y="1988840"/>
            <a:ext cx="6326187" cy="4640560"/>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Οι κυριότερες υπηρεσίες που πουλά ένα τουριστικό πρακτορείο είναι τα αεροπορικά εισιτήρια και τα τουριστικά πακέτα. Τα σημεία που πρέπει να καθιστούν στη συμφωνία συνεργασίας μεταξύ του τουριστικού πράκτορα και του προμηθευτή ώστε να μην υπάρξουν προβλήματα, είναι το ύψος της προμήθειας, ο τρόπος πληρωμής, ημερομηνίες πληρωμής και τα χρονικά περιθώρια ακύρωσης της υπηρεσίας. </a:t>
            </a:r>
            <a:endParaRPr lang="en-GB" altLang="el-GR" dirty="0"/>
          </a:p>
        </p:txBody>
      </p:sp>
      <p:sp>
        <p:nvSpPr>
          <p:cNvPr id="28679" name="AutoShape 3">
            <a:hlinkClick r:id="rId3" action="ppaction://hlinksldjump"/>
            <a:extLst>
              <a:ext uri="{FF2B5EF4-FFF2-40B4-BE49-F238E27FC236}">
                <a16:creationId xmlns:a16="http://schemas.microsoft.com/office/drawing/2014/main" id="{840E057A-FB20-4B8A-B543-B3C45E2E3E69}"/>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16681808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Θέση υποσέλιδου 4">
            <a:extLst>
              <a:ext uri="{FF2B5EF4-FFF2-40B4-BE49-F238E27FC236}">
                <a16:creationId xmlns:a16="http://schemas.microsoft.com/office/drawing/2014/main" id="{441A4701-063F-4A64-8D61-3317E3C0B097}"/>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8676" name="Θέση αριθμού διαφάνειας 5">
            <a:extLst>
              <a:ext uri="{FF2B5EF4-FFF2-40B4-BE49-F238E27FC236}">
                <a16:creationId xmlns:a16="http://schemas.microsoft.com/office/drawing/2014/main" id="{695A8B0F-80C6-42BA-A5F5-D2CA389E8310}"/>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067126DE-7575-499E-99CA-D04903CAAEDD}" type="slidenum">
              <a:rPr lang="en-GB" altLang="el-GR" sz="1400" smtClean="0"/>
              <a:pPr>
                <a:lnSpc>
                  <a:spcPct val="100000"/>
                </a:lnSpc>
                <a:spcBef>
                  <a:spcPct val="0"/>
                </a:spcBef>
                <a:buClr>
                  <a:srgbClr val="000000"/>
                </a:buClr>
                <a:buFont typeface="Arial" panose="020B0604020202020204" pitchFamily="34" charset="0"/>
                <a:buNone/>
              </a:pPr>
              <a:t>21</a:t>
            </a:fld>
            <a:endParaRPr lang="en-GB" altLang="el-GR" sz="1400"/>
          </a:p>
        </p:txBody>
      </p:sp>
      <p:sp>
        <p:nvSpPr>
          <p:cNvPr id="28677" name="Rectangle 1">
            <a:extLst>
              <a:ext uri="{FF2B5EF4-FFF2-40B4-BE49-F238E27FC236}">
                <a16:creationId xmlns:a16="http://schemas.microsoft.com/office/drawing/2014/main" id="{D16EBD33-1EAA-4009-ADCF-86DC017D7B59}"/>
              </a:ext>
            </a:extLst>
          </p:cNvPr>
          <p:cNvSpPr>
            <a:spLocks noGrp="1" noChangeArrowheads="1"/>
          </p:cNvSpPr>
          <p:nvPr>
            <p:ph type="title" idx="4294967295"/>
          </p:nvPr>
        </p:nvSpPr>
        <p:spPr>
          <a:xfrm>
            <a:off x="2703513" y="319088"/>
            <a:ext cx="6316662" cy="1146175"/>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dirty="0"/>
              <a:t>Ποιες υπηρεσίες προσφέρει ένα </a:t>
            </a:r>
            <a:r>
              <a:rPr lang="en-GB" altLang="el-GR" dirty="0" err="1"/>
              <a:t>τουριστικό</a:t>
            </a:r>
            <a:r>
              <a:rPr lang="en-GB" altLang="el-GR" dirty="0"/>
              <a:t> </a:t>
            </a:r>
            <a:r>
              <a:rPr lang="en-GB" altLang="el-GR" dirty="0" err="1"/>
              <a:t>γρ</a:t>
            </a:r>
            <a:r>
              <a:rPr lang="en-GB" altLang="el-GR" dirty="0"/>
              <a:t>αφείο</a:t>
            </a:r>
            <a:r>
              <a:rPr lang="el-GR" altLang="el-GR" dirty="0"/>
              <a:t> (επιγραμματικά)</a:t>
            </a:r>
            <a:r>
              <a:rPr lang="en-GB" altLang="el-GR" dirty="0"/>
              <a:t>;</a:t>
            </a:r>
          </a:p>
        </p:txBody>
      </p:sp>
      <p:sp>
        <p:nvSpPr>
          <p:cNvPr id="28678" name="Rectangle 2">
            <a:extLst>
              <a:ext uri="{FF2B5EF4-FFF2-40B4-BE49-F238E27FC236}">
                <a16:creationId xmlns:a16="http://schemas.microsoft.com/office/drawing/2014/main" id="{22D9B913-B0B1-4055-8DA6-6872CC87C88B}"/>
              </a:ext>
            </a:extLst>
          </p:cNvPr>
          <p:cNvSpPr>
            <a:spLocks noGrp="1" noChangeArrowheads="1"/>
          </p:cNvSpPr>
          <p:nvPr>
            <p:ph type="body" idx="4294967295"/>
          </p:nvPr>
        </p:nvSpPr>
        <p:spPr>
          <a:xfrm>
            <a:off x="2693988" y="1988840"/>
            <a:ext cx="6326187" cy="4640560"/>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Βασικό για τον τουριστικό πράκτορα είναι να γίνεται η κατάλληλη προσφορά υπηρεσιών στους πελάτες του από μέρους των προμηθευτών, ώστε να μη θιγεί χωρίς δική του ευθύνη η επαγγελματική του θέση.</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l-GR" altLang="el-GR" dirty="0"/>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l-GR" dirty="0"/>
          </a:p>
        </p:txBody>
      </p:sp>
      <p:sp>
        <p:nvSpPr>
          <p:cNvPr id="28679" name="AutoShape 3">
            <a:hlinkClick r:id="rId3" action="ppaction://hlinksldjump"/>
            <a:extLst>
              <a:ext uri="{FF2B5EF4-FFF2-40B4-BE49-F238E27FC236}">
                <a16:creationId xmlns:a16="http://schemas.microsoft.com/office/drawing/2014/main" id="{840E057A-FB20-4B8A-B543-B3C45E2E3E69}"/>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31130738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Θέση υποσέλιδου 4">
            <a:extLst>
              <a:ext uri="{FF2B5EF4-FFF2-40B4-BE49-F238E27FC236}">
                <a16:creationId xmlns:a16="http://schemas.microsoft.com/office/drawing/2014/main" id="{441A4701-063F-4A64-8D61-3317E3C0B097}"/>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8676" name="Θέση αριθμού διαφάνειας 5">
            <a:extLst>
              <a:ext uri="{FF2B5EF4-FFF2-40B4-BE49-F238E27FC236}">
                <a16:creationId xmlns:a16="http://schemas.microsoft.com/office/drawing/2014/main" id="{695A8B0F-80C6-42BA-A5F5-D2CA389E8310}"/>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067126DE-7575-499E-99CA-D04903CAAEDD}" type="slidenum">
              <a:rPr lang="en-GB" altLang="el-GR" sz="1400" smtClean="0"/>
              <a:pPr>
                <a:lnSpc>
                  <a:spcPct val="100000"/>
                </a:lnSpc>
                <a:spcBef>
                  <a:spcPct val="0"/>
                </a:spcBef>
                <a:buClr>
                  <a:srgbClr val="000000"/>
                </a:buClr>
                <a:buFont typeface="Arial" panose="020B0604020202020204" pitchFamily="34" charset="0"/>
                <a:buNone/>
              </a:pPr>
              <a:t>22</a:t>
            </a:fld>
            <a:endParaRPr lang="en-GB" altLang="el-GR" sz="1400"/>
          </a:p>
        </p:txBody>
      </p:sp>
      <p:sp>
        <p:nvSpPr>
          <p:cNvPr id="28677" name="Rectangle 1">
            <a:extLst>
              <a:ext uri="{FF2B5EF4-FFF2-40B4-BE49-F238E27FC236}">
                <a16:creationId xmlns:a16="http://schemas.microsoft.com/office/drawing/2014/main" id="{D16EBD33-1EAA-4009-ADCF-86DC017D7B59}"/>
              </a:ext>
            </a:extLst>
          </p:cNvPr>
          <p:cNvSpPr>
            <a:spLocks noGrp="1" noChangeArrowheads="1"/>
          </p:cNvSpPr>
          <p:nvPr>
            <p:ph type="title" idx="4294967295"/>
          </p:nvPr>
        </p:nvSpPr>
        <p:spPr>
          <a:xfrm>
            <a:off x="2703513" y="319088"/>
            <a:ext cx="6316662" cy="1146175"/>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dirty="0"/>
              <a:t>Ποιες υπηρεσίες προσφέρει ένα </a:t>
            </a:r>
            <a:r>
              <a:rPr lang="en-GB" altLang="el-GR" dirty="0" err="1"/>
              <a:t>τουριστικό</a:t>
            </a:r>
            <a:r>
              <a:rPr lang="en-GB" altLang="el-GR" dirty="0"/>
              <a:t> </a:t>
            </a:r>
            <a:r>
              <a:rPr lang="en-GB" altLang="el-GR" dirty="0" err="1"/>
              <a:t>γρ</a:t>
            </a:r>
            <a:r>
              <a:rPr lang="en-GB" altLang="el-GR" dirty="0"/>
              <a:t>αφείο</a:t>
            </a:r>
            <a:r>
              <a:rPr lang="el-GR" altLang="el-GR" dirty="0"/>
              <a:t> (επιγραμματικά)</a:t>
            </a:r>
            <a:r>
              <a:rPr lang="en-GB" altLang="el-GR" dirty="0"/>
              <a:t>;</a:t>
            </a:r>
          </a:p>
        </p:txBody>
      </p:sp>
      <p:sp>
        <p:nvSpPr>
          <p:cNvPr id="28678" name="Rectangle 2">
            <a:extLst>
              <a:ext uri="{FF2B5EF4-FFF2-40B4-BE49-F238E27FC236}">
                <a16:creationId xmlns:a16="http://schemas.microsoft.com/office/drawing/2014/main" id="{22D9B913-B0B1-4055-8DA6-6872CC87C88B}"/>
              </a:ext>
            </a:extLst>
          </p:cNvPr>
          <p:cNvSpPr>
            <a:spLocks noGrp="1" noChangeArrowheads="1"/>
          </p:cNvSpPr>
          <p:nvPr>
            <p:ph type="body" idx="4294967295"/>
          </p:nvPr>
        </p:nvSpPr>
        <p:spPr>
          <a:xfrm>
            <a:off x="2693988" y="2060848"/>
            <a:ext cx="6326187" cy="4568552"/>
          </a:xfrm>
        </p:spPr>
        <p:txBody>
          <a:bodyPr lIns="0" tIns="0" rIns="0" bIns="0"/>
          <a:lstStyle/>
          <a:p>
            <a:pPr marL="0" indent="0" eaLnBrk="1" hangingPunct="1">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Τα τουριστικά πρακτορεία προσφέρουν τις παρακάτω υπηρεσίες :</a:t>
            </a:r>
          </a:p>
          <a:p>
            <a:pPr marL="457200" indent="-457200" eaLnBrk="1" hangingPunct="1">
              <a:lnSpc>
                <a:spcPct val="93000"/>
              </a:lnSpc>
              <a:buFont typeface="+mj-lt"/>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Κρατήσεις (σε ξενοδοχεία, καταλύματα, πλοία, αεροπλάνα, πακέτα)</a:t>
            </a:r>
          </a:p>
          <a:p>
            <a:pPr marL="457200" indent="-457200" eaLnBrk="1" hangingPunct="1">
              <a:lnSpc>
                <a:spcPct val="93000"/>
              </a:lnSpc>
              <a:buFont typeface="+mj-lt"/>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Εκδόσεις- πωλήσεις εισιτηρίων αεροπορικών, σιδηροδρομικών, ακτοπλοϊκών</a:t>
            </a:r>
          </a:p>
          <a:p>
            <a:pPr marL="457200" indent="-457200" eaLnBrk="1" hangingPunct="1">
              <a:lnSpc>
                <a:spcPct val="93000"/>
              </a:lnSpc>
              <a:buFont typeface="+mj-lt"/>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Ενοικιάσεις αυτοκινήτων, σκαφών αναψυχής, κλπ.</a:t>
            </a:r>
          </a:p>
          <a:p>
            <a:pPr marL="457200" indent="-457200" eaLnBrk="1" hangingPunct="1">
              <a:lnSpc>
                <a:spcPct val="93000"/>
              </a:lnSpc>
              <a:buFont typeface="+mj-lt"/>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Αντιπροσώπευση μεγάλων Τ.Ο. (</a:t>
            </a:r>
            <a:r>
              <a:rPr lang="el-GR" altLang="el-GR" dirty="0" err="1"/>
              <a:t>handling</a:t>
            </a:r>
            <a:r>
              <a:rPr lang="el-GR" altLang="el-GR" dirty="0"/>
              <a:t>, </a:t>
            </a:r>
            <a:r>
              <a:rPr lang="el-GR" altLang="el-GR" dirty="0" err="1"/>
              <a:t>transfer</a:t>
            </a:r>
            <a:r>
              <a:rPr lang="el-GR" altLang="el-GR" dirty="0"/>
              <a:t>, </a:t>
            </a:r>
            <a:r>
              <a:rPr lang="el-GR" altLang="el-GR" dirty="0" err="1"/>
              <a:t>excursions</a:t>
            </a:r>
            <a:r>
              <a:rPr lang="el-GR" altLang="el-GR" dirty="0"/>
              <a:t>, </a:t>
            </a:r>
            <a:r>
              <a:rPr lang="el-GR" altLang="el-GR" dirty="0" err="1"/>
              <a:t>sightseeing</a:t>
            </a:r>
            <a:r>
              <a:rPr lang="el-GR" altLang="el-GR" dirty="0"/>
              <a:t> </a:t>
            </a:r>
            <a:r>
              <a:rPr lang="el-GR" altLang="el-GR" dirty="0" err="1"/>
              <a:t>tours</a:t>
            </a:r>
            <a:r>
              <a:rPr lang="el-GR" altLang="el-GR" dirty="0"/>
              <a:t>).</a:t>
            </a:r>
            <a:endParaRPr lang="en-GB" altLang="el-GR" dirty="0"/>
          </a:p>
        </p:txBody>
      </p:sp>
      <p:sp>
        <p:nvSpPr>
          <p:cNvPr id="28679" name="AutoShape 3">
            <a:hlinkClick r:id="rId3" action="ppaction://hlinksldjump"/>
            <a:extLst>
              <a:ext uri="{FF2B5EF4-FFF2-40B4-BE49-F238E27FC236}">
                <a16:creationId xmlns:a16="http://schemas.microsoft.com/office/drawing/2014/main" id="{840E057A-FB20-4B8A-B543-B3C45E2E3E69}"/>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33980284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Θέση υποσέλιδου 4">
            <a:extLst>
              <a:ext uri="{FF2B5EF4-FFF2-40B4-BE49-F238E27FC236}">
                <a16:creationId xmlns:a16="http://schemas.microsoft.com/office/drawing/2014/main" id="{441A4701-063F-4A64-8D61-3317E3C0B097}"/>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28676" name="Θέση αριθμού διαφάνειας 5">
            <a:extLst>
              <a:ext uri="{FF2B5EF4-FFF2-40B4-BE49-F238E27FC236}">
                <a16:creationId xmlns:a16="http://schemas.microsoft.com/office/drawing/2014/main" id="{695A8B0F-80C6-42BA-A5F5-D2CA389E8310}"/>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067126DE-7575-499E-99CA-D04903CAAEDD}" type="slidenum">
              <a:rPr lang="en-GB" altLang="el-GR" sz="1400" smtClean="0"/>
              <a:pPr>
                <a:lnSpc>
                  <a:spcPct val="100000"/>
                </a:lnSpc>
                <a:spcBef>
                  <a:spcPct val="0"/>
                </a:spcBef>
                <a:buClr>
                  <a:srgbClr val="000000"/>
                </a:buClr>
                <a:buFont typeface="Arial" panose="020B0604020202020204" pitchFamily="34" charset="0"/>
                <a:buNone/>
              </a:pPr>
              <a:t>23</a:t>
            </a:fld>
            <a:endParaRPr lang="en-GB" altLang="el-GR" sz="1400"/>
          </a:p>
        </p:txBody>
      </p:sp>
      <p:sp>
        <p:nvSpPr>
          <p:cNvPr id="28677" name="Rectangle 1">
            <a:extLst>
              <a:ext uri="{FF2B5EF4-FFF2-40B4-BE49-F238E27FC236}">
                <a16:creationId xmlns:a16="http://schemas.microsoft.com/office/drawing/2014/main" id="{D16EBD33-1EAA-4009-ADCF-86DC017D7B59}"/>
              </a:ext>
            </a:extLst>
          </p:cNvPr>
          <p:cNvSpPr>
            <a:spLocks noGrp="1" noChangeArrowheads="1"/>
          </p:cNvSpPr>
          <p:nvPr>
            <p:ph type="title" idx="4294967295"/>
          </p:nvPr>
        </p:nvSpPr>
        <p:spPr>
          <a:xfrm>
            <a:off x="2703513" y="319088"/>
            <a:ext cx="6316662" cy="1146175"/>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dirty="0"/>
              <a:t>Ποιες υπηρεσίες προσφέρει ένα </a:t>
            </a:r>
            <a:r>
              <a:rPr lang="en-GB" altLang="el-GR" dirty="0" err="1"/>
              <a:t>τουριστικό</a:t>
            </a:r>
            <a:r>
              <a:rPr lang="en-GB" altLang="el-GR" dirty="0"/>
              <a:t> </a:t>
            </a:r>
            <a:r>
              <a:rPr lang="en-GB" altLang="el-GR" dirty="0" err="1"/>
              <a:t>γρ</a:t>
            </a:r>
            <a:r>
              <a:rPr lang="en-GB" altLang="el-GR" dirty="0"/>
              <a:t>αφείο</a:t>
            </a:r>
            <a:r>
              <a:rPr lang="el-GR" altLang="el-GR" dirty="0"/>
              <a:t> (επιγραμματικά)</a:t>
            </a:r>
            <a:r>
              <a:rPr lang="en-GB" altLang="el-GR" dirty="0"/>
              <a:t>;</a:t>
            </a:r>
          </a:p>
        </p:txBody>
      </p:sp>
      <p:sp>
        <p:nvSpPr>
          <p:cNvPr id="28678" name="Rectangle 2">
            <a:extLst>
              <a:ext uri="{FF2B5EF4-FFF2-40B4-BE49-F238E27FC236}">
                <a16:creationId xmlns:a16="http://schemas.microsoft.com/office/drawing/2014/main" id="{22D9B913-B0B1-4055-8DA6-6872CC87C88B}"/>
              </a:ext>
            </a:extLst>
          </p:cNvPr>
          <p:cNvSpPr>
            <a:spLocks noGrp="1" noChangeArrowheads="1"/>
          </p:cNvSpPr>
          <p:nvPr>
            <p:ph type="body" idx="4294967295"/>
          </p:nvPr>
        </p:nvSpPr>
        <p:spPr>
          <a:xfrm>
            <a:off x="2693988" y="1916832"/>
            <a:ext cx="6326187" cy="4712568"/>
          </a:xfrm>
        </p:spPr>
        <p:txBody>
          <a:bodyPr lIns="0" tIns="0" rIns="0" bIns="0"/>
          <a:lstStyle/>
          <a:p>
            <a:pPr marL="457200" indent="-457200" eaLnBrk="1" hangingPunct="1">
              <a:lnSpc>
                <a:spcPct val="93000"/>
              </a:lnSpc>
              <a:buFont typeface="+mj-lt"/>
              <a:buAutoNum type="arabicPeriod" startAt="5"/>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Διοργάνωση συνεδρίων- εκδηλώσεων</a:t>
            </a:r>
          </a:p>
          <a:p>
            <a:pPr marL="457200" indent="-457200" eaLnBrk="1" hangingPunct="1">
              <a:lnSpc>
                <a:spcPct val="93000"/>
              </a:lnSpc>
              <a:buFont typeface="+mj-lt"/>
              <a:buAutoNum type="arabicPeriod" startAt="5"/>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t>GSA (General </a:t>
            </a:r>
            <a:r>
              <a:rPr lang="en-US" altLang="el-GR" dirty="0"/>
              <a:t>Sales</a:t>
            </a:r>
            <a:r>
              <a:rPr lang="el-GR" altLang="el-GR" dirty="0"/>
              <a:t> Agency) μιας αεροπορικής εταιρίας που αφορά στην ανάληψη γενικής ευθύνης αντιπροσώπευσης της εταιρίας.</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l-GR" dirty="0"/>
          </a:p>
        </p:txBody>
      </p:sp>
      <p:sp>
        <p:nvSpPr>
          <p:cNvPr id="28679" name="AutoShape 3">
            <a:hlinkClick r:id="rId3" action="ppaction://hlinksldjump"/>
            <a:extLst>
              <a:ext uri="{FF2B5EF4-FFF2-40B4-BE49-F238E27FC236}">
                <a16:creationId xmlns:a16="http://schemas.microsoft.com/office/drawing/2014/main" id="{840E057A-FB20-4B8A-B543-B3C45E2E3E69}"/>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extLst>
      <p:ext uri="{BB962C8B-B14F-4D97-AF65-F5344CB8AC3E}">
        <p14:creationId xmlns:p14="http://schemas.microsoft.com/office/powerpoint/2010/main" val="32679954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Θέση υποσέλιδου 4">
            <a:extLst>
              <a:ext uri="{FF2B5EF4-FFF2-40B4-BE49-F238E27FC236}">
                <a16:creationId xmlns:a16="http://schemas.microsoft.com/office/drawing/2014/main" id="{8D1807CB-B6D1-487F-9085-001241647FAE}"/>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30724" name="Θέση αριθμού διαφάνειας 5">
            <a:extLst>
              <a:ext uri="{FF2B5EF4-FFF2-40B4-BE49-F238E27FC236}">
                <a16:creationId xmlns:a16="http://schemas.microsoft.com/office/drawing/2014/main" id="{F8604458-2FF9-4636-A73F-2D4E0BB61DFA}"/>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79CF826A-00D9-4313-B8D3-6BC8664C5C7C}" type="slidenum">
              <a:rPr lang="en-GB" altLang="el-GR" sz="1400" smtClean="0"/>
              <a:pPr>
                <a:lnSpc>
                  <a:spcPct val="100000"/>
                </a:lnSpc>
                <a:spcBef>
                  <a:spcPct val="0"/>
                </a:spcBef>
                <a:buClr>
                  <a:srgbClr val="000000"/>
                </a:buClr>
                <a:buFont typeface="Arial" panose="020B0604020202020204" pitchFamily="34" charset="0"/>
                <a:buNone/>
              </a:pPr>
              <a:t>24</a:t>
            </a:fld>
            <a:endParaRPr lang="en-GB" altLang="el-GR" sz="1400"/>
          </a:p>
        </p:txBody>
      </p:sp>
      <p:sp>
        <p:nvSpPr>
          <p:cNvPr id="30725" name="Rectangle 1">
            <a:extLst>
              <a:ext uri="{FF2B5EF4-FFF2-40B4-BE49-F238E27FC236}">
                <a16:creationId xmlns:a16="http://schemas.microsoft.com/office/drawing/2014/main" id="{8AFCCE8A-E191-45CD-B113-548B0A5F8F83}"/>
              </a:ext>
            </a:extLst>
          </p:cNvPr>
          <p:cNvSpPr>
            <a:spLocks noGrp="1" noChangeArrowheads="1"/>
          </p:cNvSpPr>
          <p:nvPr>
            <p:ph type="title" idx="4294967295"/>
          </p:nvPr>
        </p:nvSpPr>
        <p:spPr>
          <a:xfrm>
            <a:off x="2703513" y="319088"/>
            <a:ext cx="6316662" cy="1146175"/>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sz="2800" dirty="0"/>
              <a:t>Ρόλος των Τουριστικών Πρακτορείων στην κοινωνικοοικονομική ζωή της Ελλάδας. </a:t>
            </a:r>
            <a:endParaRPr lang="en-GB" altLang="el-GR" sz="2800" dirty="0"/>
          </a:p>
        </p:txBody>
      </p:sp>
      <p:sp>
        <p:nvSpPr>
          <p:cNvPr id="30726" name="Rectangle 2">
            <a:extLst>
              <a:ext uri="{FF2B5EF4-FFF2-40B4-BE49-F238E27FC236}">
                <a16:creationId xmlns:a16="http://schemas.microsoft.com/office/drawing/2014/main" id="{EC065895-953F-4DAC-9D80-FF34C5E0924E}"/>
              </a:ext>
            </a:extLst>
          </p:cNvPr>
          <p:cNvSpPr>
            <a:spLocks noGrp="1" noChangeArrowheads="1"/>
          </p:cNvSpPr>
          <p:nvPr>
            <p:ph type="body" idx="4294967295"/>
          </p:nvPr>
        </p:nvSpPr>
        <p:spPr>
          <a:xfrm>
            <a:off x="2693988" y="1600200"/>
            <a:ext cx="6326187" cy="5029200"/>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a:t>Τα τουριστικά πρακτορεία αποτελούν ένα σημαντικό μεσάζοντα για την ανάπτυξη του τουρισμού.  Ο τουρισμός είναι μια δραστηριότητα όπου ο παραγωγός και ο πελάτης βρίσκονται σε γεωγραφική απόσταση οπότε η παρουσία του πρακτορείου βοηθάει στην προβολή των τουριστικών προϊόντων και συνεπώς βοηθάει στην ανάπτυξη μιας τουριστικής χώρας όπως είναι η Ελλάδα.</a:t>
            </a:r>
            <a:endParaRPr lang="en-GB" altLang="el-GR"/>
          </a:p>
        </p:txBody>
      </p:sp>
      <p:sp>
        <p:nvSpPr>
          <p:cNvPr id="30727" name="AutoShape 3">
            <a:hlinkClick r:id="rId3" action="ppaction://hlinksldjump"/>
            <a:extLst>
              <a:ext uri="{FF2B5EF4-FFF2-40B4-BE49-F238E27FC236}">
                <a16:creationId xmlns:a16="http://schemas.microsoft.com/office/drawing/2014/main" id="{871CD3E0-75F2-436E-99FD-59786462C4AD}"/>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Θέση υποσέλιδου 4">
            <a:extLst>
              <a:ext uri="{FF2B5EF4-FFF2-40B4-BE49-F238E27FC236}">
                <a16:creationId xmlns:a16="http://schemas.microsoft.com/office/drawing/2014/main" id="{2640B54D-2CA0-4035-96BA-7DD8B0A407F1}"/>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32772" name="Θέση αριθμού διαφάνειας 5">
            <a:extLst>
              <a:ext uri="{FF2B5EF4-FFF2-40B4-BE49-F238E27FC236}">
                <a16:creationId xmlns:a16="http://schemas.microsoft.com/office/drawing/2014/main" id="{3D213072-093A-4639-B492-E6FB11FD5A5A}"/>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30197FB0-3987-435C-9790-AC3936F44CDD}" type="slidenum">
              <a:rPr lang="en-GB" altLang="el-GR" sz="1400" smtClean="0"/>
              <a:pPr>
                <a:lnSpc>
                  <a:spcPct val="100000"/>
                </a:lnSpc>
                <a:spcBef>
                  <a:spcPct val="0"/>
                </a:spcBef>
                <a:buClr>
                  <a:srgbClr val="000000"/>
                </a:buClr>
                <a:buFont typeface="Arial" panose="020B0604020202020204" pitchFamily="34" charset="0"/>
                <a:buNone/>
              </a:pPr>
              <a:t>25</a:t>
            </a:fld>
            <a:endParaRPr lang="en-GB" altLang="el-GR" sz="1400"/>
          </a:p>
        </p:txBody>
      </p:sp>
      <p:sp>
        <p:nvSpPr>
          <p:cNvPr id="32773" name="Rectangle 1">
            <a:extLst>
              <a:ext uri="{FF2B5EF4-FFF2-40B4-BE49-F238E27FC236}">
                <a16:creationId xmlns:a16="http://schemas.microsoft.com/office/drawing/2014/main" id="{BF85EC3B-0C85-461A-A71A-4043C7AAE489}"/>
              </a:ext>
            </a:extLst>
          </p:cNvPr>
          <p:cNvSpPr>
            <a:spLocks noGrp="1" noChangeArrowheads="1"/>
          </p:cNvSpPr>
          <p:nvPr>
            <p:ph type="title" idx="4294967295"/>
          </p:nvPr>
        </p:nvSpPr>
        <p:spPr>
          <a:xfrm>
            <a:off x="2703513" y="274638"/>
            <a:ext cx="6316662" cy="1144587"/>
          </a:xfrm>
        </p:spPr>
        <p:txBody>
          <a:bodyPr lIns="0" tIns="0" rIns="0" bIns="0" anchor="ct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Διάκριση Τουριστικών Γραφείων</a:t>
            </a:r>
          </a:p>
        </p:txBody>
      </p:sp>
      <p:sp>
        <p:nvSpPr>
          <p:cNvPr id="32774" name="Rectangle 2">
            <a:extLst>
              <a:ext uri="{FF2B5EF4-FFF2-40B4-BE49-F238E27FC236}">
                <a16:creationId xmlns:a16="http://schemas.microsoft.com/office/drawing/2014/main" id="{A6DD5B95-0912-42F6-B516-AD6AF245352E}"/>
              </a:ext>
            </a:extLst>
          </p:cNvPr>
          <p:cNvSpPr>
            <a:spLocks noGrp="1" noChangeArrowheads="1"/>
          </p:cNvSpPr>
          <p:nvPr>
            <p:ph type="body" idx="4294967295"/>
          </p:nvPr>
        </p:nvSpPr>
        <p:spPr>
          <a:xfrm>
            <a:off x="2693988" y="1600200"/>
            <a:ext cx="6326187" cy="452913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Τουριστικά γραφεία “διανομείς”: ειδικεύονται στη διανομή και οι υπηρεσίες που προσφέρουν καλύπτουν τις εξής  βασικές λειτουργίες:</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Την πώληση εισιτηρίων μεταφορικών μέσων</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Την κράτηση ξενοδοχειακών κλινών</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Την μεταφορά τουριστών από το σημείο άφιξης στο σημείο αναχώρισης</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Την πώληση “τουριστικού πακέτου” ενός tour-operator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Θέση υποσέλιδου 4">
            <a:extLst>
              <a:ext uri="{FF2B5EF4-FFF2-40B4-BE49-F238E27FC236}">
                <a16:creationId xmlns:a16="http://schemas.microsoft.com/office/drawing/2014/main" id="{9AA7FDF5-2407-46AB-B831-FD7E1C0ACB5C}"/>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34820" name="Θέση αριθμού διαφάνειας 5">
            <a:extLst>
              <a:ext uri="{FF2B5EF4-FFF2-40B4-BE49-F238E27FC236}">
                <a16:creationId xmlns:a16="http://schemas.microsoft.com/office/drawing/2014/main" id="{086B1D6D-12B2-4C86-A955-DDBAEE82967D}"/>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AF525CE0-1BAA-4308-9C63-0C7D6A7F670E}" type="slidenum">
              <a:rPr lang="en-GB" altLang="el-GR" sz="1400" smtClean="0"/>
              <a:pPr>
                <a:lnSpc>
                  <a:spcPct val="100000"/>
                </a:lnSpc>
                <a:spcBef>
                  <a:spcPct val="0"/>
                </a:spcBef>
                <a:buClr>
                  <a:srgbClr val="000000"/>
                </a:buClr>
                <a:buFont typeface="Arial" panose="020B0604020202020204" pitchFamily="34" charset="0"/>
                <a:buNone/>
              </a:pPr>
              <a:t>26</a:t>
            </a:fld>
            <a:endParaRPr lang="en-GB" altLang="el-GR" sz="1400"/>
          </a:p>
        </p:txBody>
      </p:sp>
      <p:sp>
        <p:nvSpPr>
          <p:cNvPr id="34821" name="Rectangle 1">
            <a:extLst>
              <a:ext uri="{FF2B5EF4-FFF2-40B4-BE49-F238E27FC236}">
                <a16:creationId xmlns:a16="http://schemas.microsoft.com/office/drawing/2014/main" id="{A338DD5F-5AF8-4375-831D-1A1E34C708F8}"/>
              </a:ext>
            </a:extLst>
          </p:cNvPr>
          <p:cNvSpPr>
            <a:spLocks noGrp="1" noChangeArrowheads="1"/>
          </p:cNvSpPr>
          <p:nvPr>
            <p:ph type="title" idx="4294967295"/>
          </p:nvPr>
        </p:nvSpPr>
        <p:spPr>
          <a:xfrm>
            <a:off x="2703513" y="274638"/>
            <a:ext cx="6316662" cy="1144587"/>
          </a:xfrm>
        </p:spPr>
        <p:txBody>
          <a:bodyPr lIns="0" tIns="0" rIns="0" bIns="0" anchor="ct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Διάκριση Τουριστικών Γραφείων</a:t>
            </a:r>
          </a:p>
        </p:txBody>
      </p:sp>
      <p:sp>
        <p:nvSpPr>
          <p:cNvPr id="34822" name="Rectangle 2">
            <a:extLst>
              <a:ext uri="{FF2B5EF4-FFF2-40B4-BE49-F238E27FC236}">
                <a16:creationId xmlns:a16="http://schemas.microsoft.com/office/drawing/2014/main" id="{E06943B1-E196-44AE-8833-0279F81ADB51}"/>
              </a:ext>
            </a:extLst>
          </p:cNvPr>
          <p:cNvSpPr>
            <a:spLocks noGrp="1" noChangeArrowheads="1"/>
          </p:cNvSpPr>
          <p:nvPr>
            <p:ph type="body" idx="4294967295"/>
          </p:nvPr>
        </p:nvSpPr>
        <p:spPr>
          <a:xfrm>
            <a:off x="2693988" y="1600200"/>
            <a:ext cx="6326187" cy="452913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Τουριστικό γραφείο “παραγωγός”: παραγωγή και κοστολόγηση ταξιδιωτικών πακέτων. Διακρίνονται σε τρεις υποκατηγορίες:</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  Διανομή (εισιτήρια. Μεταπώληση)</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Μεταπώληση και παραγωγή ταξιδιών</a:t>
            </a:r>
          </a:p>
          <a:p>
            <a:pPr lvl="1"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Γραφείο τύπου tour-operator μεταπωλητής και παραγωγός ταξιδίων, το οποίο ενσωματώνει τις προηγούμενες λειτουργίες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Θέση υποσέλιδου 4">
            <a:extLst>
              <a:ext uri="{FF2B5EF4-FFF2-40B4-BE49-F238E27FC236}">
                <a16:creationId xmlns:a16="http://schemas.microsoft.com/office/drawing/2014/main" id="{4EBEA452-C8A9-45C0-AD4B-8851A749F11F}"/>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36868" name="Θέση αριθμού διαφάνειας 5">
            <a:extLst>
              <a:ext uri="{FF2B5EF4-FFF2-40B4-BE49-F238E27FC236}">
                <a16:creationId xmlns:a16="http://schemas.microsoft.com/office/drawing/2014/main" id="{EB6E9D22-3C6C-4F19-83CC-126A808CE405}"/>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4957D24A-C1D2-4D7F-8C16-FF65C83B4A51}" type="slidenum">
              <a:rPr lang="en-GB" altLang="el-GR" sz="1400" smtClean="0"/>
              <a:pPr>
                <a:lnSpc>
                  <a:spcPct val="100000"/>
                </a:lnSpc>
                <a:spcBef>
                  <a:spcPct val="0"/>
                </a:spcBef>
                <a:buClr>
                  <a:srgbClr val="000000"/>
                </a:buClr>
                <a:buFont typeface="Arial" panose="020B0604020202020204" pitchFamily="34" charset="0"/>
                <a:buNone/>
              </a:pPr>
              <a:t>27</a:t>
            </a:fld>
            <a:endParaRPr lang="en-GB" altLang="el-GR" sz="1400"/>
          </a:p>
        </p:txBody>
      </p:sp>
      <p:sp>
        <p:nvSpPr>
          <p:cNvPr id="36869" name="Rectangle 1">
            <a:extLst>
              <a:ext uri="{FF2B5EF4-FFF2-40B4-BE49-F238E27FC236}">
                <a16:creationId xmlns:a16="http://schemas.microsoft.com/office/drawing/2014/main" id="{5EF5F299-D1A1-4077-A9DF-9F5508C82873}"/>
              </a:ext>
            </a:extLst>
          </p:cNvPr>
          <p:cNvSpPr>
            <a:spLocks noGrp="1" noChangeArrowheads="1"/>
          </p:cNvSpPr>
          <p:nvPr>
            <p:ph type="title" idx="4294967295"/>
          </p:nvPr>
        </p:nvSpPr>
        <p:spPr>
          <a:xfrm>
            <a:off x="2703513" y="274638"/>
            <a:ext cx="6316662" cy="1144587"/>
          </a:xfrm>
        </p:spPr>
        <p:txBody>
          <a:bodyPr lIns="0" tIns="0" rIns="0" bIns="0" anchor="ct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Διάκριση Τουριστικών Γραφείων</a:t>
            </a:r>
          </a:p>
        </p:txBody>
      </p:sp>
      <p:sp>
        <p:nvSpPr>
          <p:cNvPr id="36870" name="Rectangle 2">
            <a:extLst>
              <a:ext uri="{FF2B5EF4-FFF2-40B4-BE49-F238E27FC236}">
                <a16:creationId xmlns:a16="http://schemas.microsoft.com/office/drawing/2014/main" id="{33254C7F-6C98-406E-B7DA-04DF74D00B52}"/>
              </a:ext>
            </a:extLst>
          </p:cNvPr>
          <p:cNvSpPr>
            <a:spLocks noGrp="1" noChangeArrowheads="1"/>
          </p:cNvSpPr>
          <p:nvPr>
            <p:ph type="body" idx="4294967295"/>
          </p:nvPr>
        </p:nvSpPr>
        <p:spPr>
          <a:xfrm>
            <a:off x="2693988" y="1600200"/>
            <a:ext cx="6326187" cy="452913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Τουριστικό γραφείο “υποδοχής” (incoming ή ground operator): αυτά οργανώνουν τουριστικά πακέτα χωρίς να λαμβάνεται υπόψην η μεταφορά μεταξύ του τόπου υποδοχής και του τόπου προέλευσης των τουριστών.</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Οργανώνει την παραμονή των τουριστών σε τοπικό επίπεδο και “πουλάει” τις υπηρεσίες του σε διεθνή tour-operator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Ελέγχουν την ποιότητα του τουριστικού προϊόντος στο χώρο υποδοχής και ότι έχει σχέση με την παραμονή του τουρίστα.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Θέση υποσέλιδου 4">
            <a:extLst>
              <a:ext uri="{FF2B5EF4-FFF2-40B4-BE49-F238E27FC236}">
                <a16:creationId xmlns:a16="http://schemas.microsoft.com/office/drawing/2014/main" id="{A8D17AAD-3411-4D35-B4E7-FCB5B24CA409}"/>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38916" name="Θέση αριθμού διαφάνειας 5">
            <a:extLst>
              <a:ext uri="{FF2B5EF4-FFF2-40B4-BE49-F238E27FC236}">
                <a16:creationId xmlns:a16="http://schemas.microsoft.com/office/drawing/2014/main" id="{8D22029A-397C-494F-8ADA-AF1CE13D295F}"/>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C08A0DCB-D056-4072-B146-69CEAAF1D8A0}" type="slidenum">
              <a:rPr lang="en-GB" altLang="el-GR" sz="1400" smtClean="0"/>
              <a:pPr>
                <a:lnSpc>
                  <a:spcPct val="100000"/>
                </a:lnSpc>
                <a:spcBef>
                  <a:spcPct val="0"/>
                </a:spcBef>
                <a:buClr>
                  <a:srgbClr val="000000"/>
                </a:buClr>
                <a:buFont typeface="Arial" panose="020B0604020202020204" pitchFamily="34" charset="0"/>
                <a:buNone/>
              </a:pPr>
              <a:t>28</a:t>
            </a:fld>
            <a:endParaRPr lang="en-GB" altLang="el-GR" sz="1400"/>
          </a:p>
        </p:txBody>
      </p:sp>
      <p:sp>
        <p:nvSpPr>
          <p:cNvPr id="38917" name="Rectangle 1">
            <a:extLst>
              <a:ext uri="{FF2B5EF4-FFF2-40B4-BE49-F238E27FC236}">
                <a16:creationId xmlns:a16="http://schemas.microsoft.com/office/drawing/2014/main" id="{3B6B03A3-D04E-4AB7-995B-C574FF8AC9EE}"/>
              </a:ext>
            </a:extLst>
          </p:cNvPr>
          <p:cNvSpPr>
            <a:spLocks noGrp="1" noChangeArrowheads="1"/>
          </p:cNvSpPr>
          <p:nvPr>
            <p:ph type="title" idx="4294967295"/>
          </p:nvPr>
        </p:nvSpPr>
        <p:spPr>
          <a:xfrm>
            <a:off x="2703513" y="274638"/>
            <a:ext cx="6316662" cy="1144587"/>
          </a:xfrm>
        </p:spPr>
        <p:txBody>
          <a:bodyPr lIns="0" tIns="0" rIns="0" bIns="0" anchor="ct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Διάκριση τουριστικών γραφείων</a:t>
            </a:r>
          </a:p>
        </p:txBody>
      </p:sp>
      <p:sp>
        <p:nvSpPr>
          <p:cNvPr id="38918" name="Rectangle 2">
            <a:extLst>
              <a:ext uri="{FF2B5EF4-FFF2-40B4-BE49-F238E27FC236}">
                <a16:creationId xmlns:a16="http://schemas.microsoft.com/office/drawing/2014/main" id="{B346E733-47A0-4902-8031-31B8F9DABFC5}"/>
              </a:ext>
            </a:extLst>
          </p:cNvPr>
          <p:cNvSpPr>
            <a:spLocks noGrp="1" noChangeArrowheads="1"/>
          </p:cNvSpPr>
          <p:nvPr>
            <p:ph type="body" idx="4294967295"/>
          </p:nvPr>
        </p:nvSpPr>
        <p:spPr>
          <a:xfrm>
            <a:off x="2693988" y="1600200"/>
            <a:ext cx="6326187" cy="496728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Σύμφων</a:t>
            </a:r>
            <a:r>
              <a:rPr lang="en-GB" altLang="el-GR" dirty="0"/>
              <a:t>α με το νόμο:</a:t>
            </a:r>
          </a:p>
          <a:p>
            <a:pPr lvl="1"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Γρ</a:t>
            </a:r>
            <a:r>
              <a:rPr lang="en-GB" altLang="el-GR" dirty="0"/>
              <a:t>αφεία γενικού τουρισμού</a:t>
            </a:r>
          </a:p>
          <a:p>
            <a:pPr lvl="1"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Γρ</a:t>
            </a:r>
            <a:r>
              <a:rPr lang="en-GB" altLang="el-GR" dirty="0"/>
              <a:t>αφεία εσωτερικού τουρισμού</a:t>
            </a:r>
          </a:p>
          <a:p>
            <a:pPr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Σύμφων</a:t>
            </a:r>
            <a:r>
              <a:rPr lang="en-GB" altLang="el-GR" dirty="0"/>
              <a:t>α με την δυνατότητα έκδοσης αεροπορικών εισιτηρίων:</a:t>
            </a:r>
          </a:p>
          <a:p>
            <a:pPr lvl="1"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Γρ</a:t>
            </a:r>
            <a:r>
              <a:rPr lang="en-GB" altLang="el-GR" dirty="0"/>
              <a:t>αφεία ΙΑΤΑ</a:t>
            </a:r>
          </a:p>
          <a:p>
            <a:pPr lvl="1"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Γρ</a:t>
            </a:r>
            <a:r>
              <a:rPr lang="en-GB" altLang="el-GR" dirty="0"/>
              <a:t>αφεία non-IATA</a:t>
            </a:r>
          </a:p>
          <a:p>
            <a:pPr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Σύμφων</a:t>
            </a:r>
            <a:r>
              <a:rPr lang="en-GB" altLang="el-GR" dirty="0"/>
              <a:t>α με την εξειδήκευση:</a:t>
            </a:r>
          </a:p>
          <a:p>
            <a:pPr lvl="1"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Γρ</a:t>
            </a:r>
            <a:r>
              <a:rPr lang="en-GB" altLang="el-GR" dirty="0"/>
              <a:t>αφεία επαγγελματικού τουρισμού</a:t>
            </a:r>
          </a:p>
          <a:p>
            <a:pPr lvl="1" eaLnBrk="1" hangingPunct="1">
              <a:lnSpc>
                <a:spcPct val="14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Γρ</a:t>
            </a:r>
            <a:r>
              <a:rPr lang="en-GB" altLang="el-GR" dirty="0"/>
              <a:t>αφεία εναλλακτικού τουρισμού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Θέση υποσέλιδου 4">
            <a:extLst>
              <a:ext uri="{FF2B5EF4-FFF2-40B4-BE49-F238E27FC236}">
                <a16:creationId xmlns:a16="http://schemas.microsoft.com/office/drawing/2014/main" id="{CA1C0B2D-DC10-4439-9B41-D585E0C49EAA}"/>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40964" name="Θέση αριθμού διαφάνειας 5">
            <a:extLst>
              <a:ext uri="{FF2B5EF4-FFF2-40B4-BE49-F238E27FC236}">
                <a16:creationId xmlns:a16="http://schemas.microsoft.com/office/drawing/2014/main" id="{5932AED5-DCA5-4441-AC48-5823116E2D09}"/>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564B2FB1-8FF5-4F69-BA6E-9F21C67DB6A9}" type="slidenum">
              <a:rPr lang="en-GB" altLang="el-GR" sz="1400" smtClean="0"/>
              <a:pPr>
                <a:lnSpc>
                  <a:spcPct val="100000"/>
                </a:lnSpc>
                <a:spcBef>
                  <a:spcPct val="0"/>
                </a:spcBef>
                <a:buClr>
                  <a:srgbClr val="000000"/>
                </a:buClr>
                <a:buFont typeface="Arial" panose="020B0604020202020204" pitchFamily="34" charset="0"/>
                <a:buNone/>
              </a:pPr>
              <a:t>29</a:t>
            </a:fld>
            <a:endParaRPr lang="en-GB" altLang="el-GR" sz="1400"/>
          </a:p>
        </p:txBody>
      </p:sp>
      <p:sp>
        <p:nvSpPr>
          <p:cNvPr id="40965" name="Rectangle 1">
            <a:extLst>
              <a:ext uri="{FF2B5EF4-FFF2-40B4-BE49-F238E27FC236}">
                <a16:creationId xmlns:a16="http://schemas.microsoft.com/office/drawing/2014/main" id="{CECB5A69-0EC6-4499-8463-54BA414A7B8E}"/>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Τουριστικά γραφεία Γενικού Τουρισμού</a:t>
            </a:r>
          </a:p>
        </p:txBody>
      </p:sp>
      <p:sp>
        <p:nvSpPr>
          <p:cNvPr id="40966" name="Rectangle 2">
            <a:extLst>
              <a:ext uri="{FF2B5EF4-FFF2-40B4-BE49-F238E27FC236}">
                <a16:creationId xmlns:a16="http://schemas.microsoft.com/office/drawing/2014/main" id="{4FAD6DE0-B9F3-4F86-A1A5-26837DDDA5A2}"/>
              </a:ext>
            </a:extLst>
          </p:cNvPr>
          <p:cNvSpPr>
            <a:spLocks noGrp="1" noChangeArrowheads="1"/>
          </p:cNvSpPr>
          <p:nvPr>
            <p:ph type="body" idx="4294967295"/>
          </p:nvPr>
        </p:nvSpPr>
        <p:spPr>
          <a:xfrm>
            <a:off x="2693988" y="1600200"/>
            <a:ext cx="6326187" cy="4572000"/>
          </a:xfrm>
        </p:spPr>
        <p:txBody>
          <a:bodyPr lIns="0" tIns="0" rIns="0" bIns="0"/>
          <a:lstStyle/>
          <a:p>
            <a:pPr marL="336550" indent="-319088" eaLnBrk="1" hangingPunct="1">
              <a:lnSpc>
                <a:spcPct val="93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Προσφέρουν υπηρεσίες σε ημεδαπούς και αλλοδαπούς πελάτες</a:t>
            </a:r>
          </a:p>
          <a:p>
            <a:pPr marL="336550" indent="-319088" eaLnBrk="1" hangingPunct="1">
              <a:lnSpc>
                <a:spcPct val="14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Προσφέρουν υπηρεσίες εντός και εκτός ελληνικού εδάφους</a:t>
            </a:r>
          </a:p>
          <a:p>
            <a:pPr marL="336550" indent="-319088" eaLnBrk="1" hangingPunct="1">
              <a:lnSpc>
                <a:spcPct val="14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Καταρτίζουν και εκτελούν προγράμματα εκδρομών εντός και εκτός Ελλάδας</a:t>
            </a:r>
          </a:p>
          <a:p>
            <a:pPr marL="336550" indent="-319088" eaLnBrk="1" hangingPunct="1">
              <a:lnSpc>
                <a:spcPct val="14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Διασφαλίζει την διαμονή των πελατών σε καταλύμματα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Θέση υποσέλιδου 4">
            <a:extLst>
              <a:ext uri="{FF2B5EF4-FFF2-40B4-BE49-F238E27FC236}">
                <a16:creationId xmlns:a16="http://schemas.microsoft.com/office/drawing/2014/main" id="{C1DE700E-7AF9-49AF-91D6-1EB2B9AF976B}"/>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6148" name="Θέση αριθμού διαφάνειας 5">
            <a:extLst>
              <a:ext uri="{FF2B5EF4-FFF2-40B4-BE49-F238E27FC236}">
                <a16:creationId xmlns:a16="http://schemas.microsoft.com/office/drawing/2014/main" id="{EE67BFB5-2A7E-4CBB-9A2F-BE766C6053BB}"/>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E01B7B09-127D-4F1E-B49B-619818BB9A0A}" type="slidenum">
              <a:rPr lang="en-GB" altLang="el-GR" sz="1400" smtClean="0"/>
              <a:pPr>
                <a:lnSpc>
                  <a:spcPct val="100000"/>
                </a:lnSpc>
                <a:spcBef>
                  <a:spcPct val="0"/>
                </a:spcBef>
                <a:buClr>
                  <a:srgbClr val="000000"/>
                </a:buClr>
                <a:buFont typeface="Arial" panose="020B0604020202020204" pitchFamily="34" charset="0"/>
                <a:buNone/>
              </a:pPr>
              <a:t>3</a:t>
            </a:fld>
            <a:endParaRPr lang="en-GB" altLang="el-GR" sz="1400"/>
          </a:p>
        </p:txBody>
      </p:sp>
      <p:sp>
        <p:nvSpPr>
          <p:cNvPr id="6149" name="Rectangle 1">
            <a:extLst>
              <a:ext uri="{FF2B5EF4-FFF2-40B4-BE49-F238E27FC236}">
                <a16:creationId xmlns:a16="http://schemas.microsoft.com/office/drawing/2014/main" id="{ACE892A4-737E-4F30-8EDC-166BE497FC07}"/>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Βασικές Έννοιες</a:t>
            </a:r>
          </a:p>
        </p:txBody>
      </p:sp>
      <p:sp>
        <p:nvSpPr>
          <p:cNvPr id="6150" name="Rectangle 2">
            <a:extLst>
              <a:ext uri="{FF2B5EF4-FFF2-40B4-BE49-F238E27FC236}">
                <a16:creationId xmlns:a16="http://schemas.microsoft.com/office/drawing/2014/main" id="{CF972288-D469-4CF3-84CC-716DCA680807}"/>
              </a:ext>
            </a:extLst>
          </p:cNvPr>
          <p:cNvSpPr>
            <a:spLocks noGrp="1" noChangeArrowheads="1"/>
          </p:cNvSpPr>
          <p:nvPr>
            <p:ph type="body" idx="4294967295"/>
          </p:nvPr>
        </p:nvSpPr>
        <p:spPr>
          <a:xfrm>
            <a:off x="2693988" y="1600200"/>
            <a:ext cx="6326187" cy="4525963"/>
          </a:xfrm>
        </p:spPr>
        <p:txBody>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solidFill>
                  <a:srgbClr val="CCCCFF"/>
                </a:solidFill>
                <a:hlinkClick r:id="rId3" action="ppaction://hlinkfile"/>
              </a:rPr>
              <a:t>Τι</a:t>
            </a:r>
            <a:r>
              <a:rPr lang="en-GB" altLang="el-GR" dirty="0">
                <a:solidFill>
                  <a:srgbClr val="CCCCFF"/>
                </a:solidFill>
                <a:hlinkClick r:id="rId3" action="ppaction://hlinkfile"/>
              </a:rPr>
              <a:t> </a:t>
            </a:r>
            <a:r>
              <a:rPr lang="en-GB" altLang="el-GR" dirty="0" err="1">
                <a:solidFill>
                  <a:srgbClr val="CCCCFF"/>
                </a:solidFill>
                <a:hlinkClick r:id="rId3" action="ppaction://hlinkfile"/>
              </a:rPr>
              <a:t>είν</a:t>
            </a:r>
            <a:r>
              <a:rPr lang="en-GB" altLang="el-GR" dirty="0">
                <a:solidFill>
                  <a:srgbClr val="CCCCFF"/>
                </a:solidFill>
                <a:hlinkClick r:id="rId3" action="ppaction://hlinkfile"/>
              </a:rPr>
              <a:t>αι ο Τουρισμός;</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solidFill>
                  <a:srgbClr val="CCCCFF"/>
                </a:solidFill>
                <a:hlinkClick r:id="rId4" action="ppaction://hlinkfile"/>
              </a:rPr>
              <a:t>Τι</a:t>
            </a:r>
            <a:r>
              <a:rPr lang="en-GB" altLang="el-GR" dirty="0">
                <a:solidFill>
                  <a:srgbClr val="CCCCFF"/>
                </a:solidFill>
                <a:hlinkClick r:id="rId4" action="ppaction://hlinkfile"/>
              </a:rPr>
              <a:t> </a:t>
            </a:r>
            <a:r>
              <a:rPr lang="en-GB" altLang="el-GR" dirty="0" err="1">
                <a:solidFill>
                  <a:srgbClr val="CCCCFF"/>
                </a:solidFill>
                <a:hlinkClick r:id="rId4" action="ppaction://hlinkfile"/>
              </a:rPr>
              <a:t>είν</a:t>
            </a:r>
            <a:r>
              <a:rPr lang="en-GB" altLang="el-GR" dirty="0">
                <a:solidFill>
                  <a:srgbClr val="CCCCFF"/>
                </a:solidFill>
                <a:hlinkClick r:id="rId4" action="ppaction://hlinkfile"/>
              </a:rPr>
              <a:t>αι Τουρίστας; </a:t>
            </a:r>
            <a:endParaRPr lang="el-GR" altLang="el-GR" dirty="0">
              <a:solidFill>
                <a:srgbClr val="CCCCFF"/>
              </a:solidFill>
              <a:hlinkClick r:id="rId4" action="ppaction://hlinkfile"/>
            </a:endParaRP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l-GR" altLang="el-GR" dirty="0">
                <a:solidFill>
                  <a:srgbClr val="CCCCFF"/>
                </a:solidFill>
                <a:hlinkClick r:id="rId4" action="ppaction://hlinkfile"/>
              </a:rPr>
              <a:t>Τι είναι η Τουριστική Ζήτηση;</a:t>
            </a:r>
            <a:endParaRPr lang="en-GB" altLang="el-GR" dirty="0">
              <a:solidFill>
                <a:srgbClr val="CCCCFF"/>
              </a:solidFill>
              <a:hlinkClick r:id="rId4" action="ppaction://hlinkfile"/>
            </a:endParaRP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solidFill>
                  <a:srgbClr val="CCCCFF"/>
                </a:solidFill>
                <a:hlinkClick r:id="rId5" action="ppaction://hlinkfile"/>
              </a:rPr>
              <a:t>Τι</a:t>
            </a:r>
            <a:r>
              <a:rPr lang="en-GB" altLang="el-GR" dirty="0">
                <a:solidFill>
                  <a:srgbClr val="CCCCFF"/>
                </a:solidFill>
                <a:hlinkClick r:id="rId5" action="ppaction://hlinkfile"/>
              </a:rPr>
              <a:t> </a:t>
            </a:r>
            <a:r>
              <a:rPr lang="en-GB" altLang="el-GR" dirty="0" err="1">
                <a:solidFill>
                  <a:srgbClr val="CCCCFF"/>
                </a:solidFill>
                <a:hlinkClick r:id="rId5" action="ppaction://hlinkfile"/>
              </a:rPr>
              <a:t>ονομάζετ</a:t>
            </a:r>
            <a:r>
              <a:rPr lang="en-GB" altLang="el-GR" dirty="0">
                <a:solidFill>
                  <a:srgbClr val="CCCCFF"/>
                </a:solidFill>
                <a:hlinkClick r:id="rId5" action="ppaction://hlinkfile"/>
              </a:rPr>
              <a:t>αι Τουριστική Υπηρεσία;</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solidFill>
                  <a:srgbClr val="CCCCFF"/>
                </a:solidFill>
                <a:hlinkClick r:id="rId6" action="ppaction://hlinkfile"/>
              </a:rPr>
              <a:t>Τι</a:t>
            </a:r>
            <a:r>
              <a:rPr lang="en-GB" altLang="el-GR" dirty="0">
                <a:solidFill>
                  <a:srgbClr val="CCCCFF"/>
                </a:solidFill>
                <a:hlinkClick r:id="rId6" action="ppaction://hlinkfile"/>
              </a:rPr>
              <a:t> </a:t>
            </a:r>
            <a:r>
              <a:rPr lang="en-GB" altLang="el-GR" dirty="0" err="1">
                <a:solidFill>
                  <a:srgbClr val="CCCCFF"/>
                </a:solidFill>
                <a:hlinkClick r:id="rId6" action="ppaction://hlinkfile"/>
              </a:rPr>
              <a:t>είν</a:t>
            </a:r>
            <a:r>
              <a:rPr lang="en-GB" altLang="el-GR" dirty="0">
                <a:solidFill>
                  <a:srgbClr val="CCCCFF"/>
                </a:solidFill>
                <a:hlinkClick r:id="rId6" action="ppaction://hlinkfile"/>
              </a:rPr>
              <a:t>αι το Τουριστικό Πακέτο;</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Τι</a:t>
            </a:r>
            <a:r>
              <a:rPr lang="en-GB" altLang="el-GR" dirty="0"/>
              <a:t> </a:t>
            </a:r>
            <a:r>
              <a:rPr lang="en-GB" altLang="el-GR" dirty="0" err="1"/>
              <a:t>είν</a:t>
            </a:r>
            <a:r>
              <a:rPr lang="en-GB" altLang="el-GR" dirty="0"/>
              <a:t>αι το Τουριστικό Γραφείο;</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dirty="0" err="1"/>
              <a:t>Ποιες</a:t>
            </a:r>
            <a:r>
              <a:rPr lang="en-GB" altLang="el-GR" dirty="0"/>
              <a:t> </a:t>
            </a:r>
            <a:r>
              <a:rPr lang="en-GB" altLang="el-GR" dirty="0" err="1"/>
              <a:t>είν</a:t>
            </a:r>
            <a:r>
              <a:rPr lang="en-GB" altLang="el-GR" dirty="0"/>
              <a:t>αι οι κυριότερες λειτουργίες του Τουριστικού Γραφείου;</a:t>
            </a:r>
          </a:p>
          <a:p>
            <a:pPr eaLnBrk="1" hangingPunct="1">
              <a:lnSpc>
                <a:spcPct val="100000"/>
              </a:lnSpc>
              <a:buFont typeface="Arial" panose="020B0604020202020204"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Θέση υποσέλιδου 4">
            <a:extLst>
              <a:ext uri="{FF2B5EF4-FFF2-40B4-BE49-F238E27FC236}">
                <a16:creationId xmlns:a16="http://schemas.microsoft.com/office/drawing/2014/main" id="{FEA9DD42-2BFB-4E36-968C-52023C2FEF97}"/>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43012" name="Θέση αριθμού διαφάνειας 5">
            <a:extLst>
              <a:ext uri="{FF2B5EF4-FFF2-40B4-BE49-F238E27FC236}">
                <a16:creationId xmlns:a16="http://schemas.microsoft.com/office/drawing/2014/main" id="{86ADC30A-7E56-4778-9935-107D39BCD56E}"/>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9546FC2D-AC1B-44A7-AD48-9A6077510B05}" type="slidenum">
              <a:rPr lang="en-GB" altLang="el-GR" sz="1400" smtClean="0"/>
              <a:pPr>
                <a:lnSpc>
                  <a:spcPct val="100000"/>
                </a:lnSpc>
                <a:spcBef>
                  <a:spcPct val="0"/>
                </a:spcBef>
                <a:buClr>
                  <a:srgbClr val="000000"/>
                </a:buClr>
                <a:buFont typeface="Arial" panose="020B0604020202020204" pitchFamily="34" charset="0"/>
                <a:buNone/>
              </a:pPr>
              <a:t>30</a:t>
            </a:fld>
            <a:endParaRPr lang="en-GB" altLang="el-GR" sz="1400"/>
          </a:p>
        </p:txBody>
      </p:sp>
      <p:sp>
        <p:nvSpPr>
          <p:cNvPr id="43013" name="Rectangle 1">
            <a:extLst>
              <a:ext uri="{FF2B5EF4-FFF2-40B4-BE49-F238E27FC236}">
                <a16:creationId xmlns:a16="http://schemas.microsoft.com/office/drawing/2014/main" id="{5C73F9A1-ABE4-4D29-88C2-841025CCDC2D}"/>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dirty="0" err="1"/>
              <a:t>Τουριστικά</a:t>
            </a:r>
            <a:r>
              <a:rPr lang="en-GB" altLang="el-GR" dirty="0"/>
              <a:t> </a:t>
            </a:r>
            <a:r>
              <a:rPr lang="en-GB" altLang="el-GR" dirty="0" err="1"/>
              <a:t>γρ</a:t>
            </a:r>
            <a:r>
              <a:rPr lang="en-GB" altLang="el-GR" dirty="0"/>
              <a:t>αφεία Γενικού Τουρισμού</a:t>
            </a:r>
          </a:p>
        </p:txBody>
      </p:sp>
      <p:sp>
        <p:nvSpPr>
          <p:cNvPr id="43014" name="Rectangle 2">
            <a:extLst>
              <a:ext uri="{FF2B5EF4-FFF2-40B4-BE49-F238E27FC236}">
                <a16:creationId xmlns:a16="http://schemas.microsoft.com/office/drawing/2014/main" id="{2289EAEE-0CBC-40D5-A7E5-639380964EFA}"/>
              </a:ext>
            </a:extLst>
          </p:cNvPr>
          <p:cNvSpPr>
            <a:spLocks noGrp="1" noChangeArrowheads="1"/>
          </p:cNvSpPr>
          <p:nvPr>
            <p:ph type="body" idx="4294967295"/>
          </p:nvPr>
        </p:nvSpPr>
        <p:spPr>
          <a:xfrm>
            <a:off x="2693988" y="1600200"/>
            <a:ext cx="6326187" cy="4529138"/>
          </a:xfrm>
        </p:spPr>
        <p:txBody>
          <a:bodyPr lIns="0" tIns="0" rIns="0" bIns="0"/>
          <a:lstStyle/>
          <a:p>
            <a:pPr marL="336550" indent="-319088" eaLnBrk="1" hangingPunct="1">
              <a:lnSpc>
                <a:spcPct val="93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dirty="0"/>
              <a:t>Πωλεί </a:t>
            </a:r>
            <a:r>
              <a:rPr lang="en-GB" altLang="el-GR" dirty="0" err="1"/>
              <a:t>δικ</a:t>
            </a:r>
            <a:r>
              <a:rPr lang="en-GB" altLang="el-GR" dirty="0"/>
              <a:t>αιώματα χρονομεριστικών μισθώσεων (time-sharing)</a:t>
            </a:r>
            <a:r>
              <a:rPr lang="el-GR" altLang="el-GR" dirty="0"/>
              <a:t>: Προαγορά χρόνου διαμονής σε ένα οίκημα (όχι ξενοδοχείο), ο οποίος πρέπει να συμπληρωθεί ενός ορισμένου χρονικού ορίου. </a:t>
            </a:r>
          </a:p>
          <a:p>
            <a:pPr marL="336550" indent="-319088" eaLnBrk="1" hangingPunct="1">
              <a:lnSpc>
                <a:spcPct val="10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dirty="0" err="1"/>
              <a:t>Εκδίδει</a:t>
            </a:r>
            <a:r>
              <a:rPr lang="en-GB" altLang="el-GR" dirty="0"/>
              <a:t> </a:t>
            </a:r>
            <a:r>
              <a:rPr lang="en-GB" altLang="el-GR" dirty="0" err="1"/>
              <a:t>εισιτήρι</a:t>
            </a:r>
            <a:r>
              <a:rPr lang="en-GB" altLang="el-GR" dirty="0"/>
              <a:t>α για κάθε μεταφορικό μέσο</a:t>
            </a:r>
          </a:p>
          <a:p>
            <a:pPr marL="336550" indent="-319088" eaLnBrk="1" hangingPunct="1">
              <a:lnSpc>
                <a:spcPct val="10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dirty="0" err="1"/>
              <a:t>Μεσολ</a:t>
            </a:r>
            <a:r>
              <a:rPr lang="en-GB" altLang="el-GR" dirty="0"/>
              <a:t>αβεί για την ενοικίαση αυτοκινήτων, αεροσκαφών, πλοίων και άλλων μεταφορικών μέσων</a:t>
            </a:r>
          </a:p>
          <a:p>
            <a:pPr marL="336550" indent="-319088" eaLnBrk="1" hangingPunct="1">
              <a:lnSpc>
                <a:spcPct val="10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dirty="0" err="1"/>
              <a:t>Διοργ</a:t>
            </a:r>
            <a:r>
              <a:rPr lang="en-GB" altLang="el-GR" dirty="0"/>
              <a:t>ανώνει συνέδρια, σεμινάρια, ημερίδες και σειρά άλλων εκδηλώσεων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Θέση υποσέλιδου 4">
            <a:extLst>
              <a:ext uri="{FF2B5EF4-FFF2-40B4-BE49-F238E27FC236}">
                <a16:creationId xmlns:a16="http://schemas.microsoft.com/office/drawing/2014/main" id="{BE4E6106-53BE-4AE0-93A4-CC9A21AD58C7}"/>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45060" name="Θέση αριθμού διαφάνειας 5">
            <a:extLst>
              <a:ext uri="{FF2B5EF4-FFF2-40B4-BE49-F238E27FC236}">
                <a16:creationId xmlns:a16="http://schemas.microsoft.com/office/drawing/2014/main" id="{85084B99-2A2A-40DD-AD48-964031D58EF7}"/>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E282C03D-670D-406D-9BF7-BD58DC824EB9}" type="slidenum">
              <a:rPr lang="en-GB" altLang="el-GR" sz="1400" smtClean="0"/>
              <a:pPr>
                <a:lnSpc>
                  <a:spcPct val="100000"/>
                </a:lnSpc>
                <a:spcBef>
                  <a:spcPct val="0"/>
                </a:spcBef>
                <a:buClr>
                  <a:srgbClr val="000000"/>
                </a:buClr>
                <a:buFont typeface="Arial" panose="020B0604020202020204" pitchFamily="34" charset="0"/>
                <a:buNone/>
              </a:pPr>
              <a:t>31</a:t>
            </a:fld>
            <a:endParaRPr lang="en-GB" altLang="el-GR" sz="1400"/>
          </a:p>
        </p:txBody>
      </p:sp>
      <p:sp>
        <p:nvSpPr>
          <p:cNvPr id="45061" name="Rectangle 1">
            <a:extLst>
              <a:ext uri="{FF2B5EF4-FFF2-40B4-BE49-F238E27FC236}">
                <a16:creationId xmlns:a16="http://schemas.microsoft.com/office/drawing/2014/main" id="{1ABA6DC7-F1DC-48FE-B9C0-01EE7ED2258B}"/>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Τουριστικά γραφεία Γενικού Τουρισμού</a:t>
            </a:r>
          </a:p>
        </p:txBody>
      </p:sp>
      <p:sp>
        <p:nvSpPr>
          <p:cNvPr id="45062" name="Rectangle 2">
            <a:extLst>
              <a:ext uri="{FF2B5EF4-FFF2-40B4-BE49-F238E27FC236}">
                <a16:creationId xmlns:a16="http://schemas.microsoft.com/office/drawing/2014/main" id="{0FA1A00D-A843-412B-8C6C-43CA9D249FD2}"/>
              </a:ext>
            </a:extLst>
          </p:cNvPr>
          <p:cNvSpPr>
            <a:spLocks noGrp="1" noChangeArrowheads="1"/>
          </p:cNvSpPr>
          <p:nvPr>
            <p:ph type="body" idx="4294967295"/>
          </p:nvPr>
        </p:nvSpPr>
        <p:spPr>
          <a:xfrm>
            <a:off x="2693988" y="1600200"/>
            <a:ext cx="6326187" cy="4659313"/>
          </a:xfrm>
        </p:spPr>
        <p:txBody>
          <a:bodyPr lIns="0" tIns="0" rIns="0" bIns="0"/>
          <a:lstStyle/>
          <a:p>
            <a:pPr marL="336550" indent="-319088" eaLnBrk="1" hangingPunct="1">
              <a:lnSpc>
                <a:spcPct val="93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Διαμεσολαβεί για την έκδοση visa και την ανανέωση των διαβατηρίων, πιστοποιητικών υγείας και άλλων ταξιδιωτικών εγγράφων,</a:t>
            </a:r>
          </a:p>
          <a:p>
            <a:pPr marL="336550" indent="-319088" eaLnBrk="1" hangingPunct="1">
              <a:lnSpc>
                <a:spcPct val="14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Διοργανώνει ταξίδια κινήτρων (incentives) τα οποία προσφέρουν μεγάλες εταιρείες ως επιβράβευση στους υπαλλήλους τους, </a:t>
            </a:r>
          </a:p>
          <a:p>
            <a:pPr marL="336550" indent="-319088" eaLnBrk="1" hangingPunct="1">
              <a:lnSpc>
                <a:spcPct val="14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Παρέχει πληροφορίες για δρομολόγια, τιμές εισιτηρίων κτλ</a:t>
            </a:r>
          </a:p>
          <a:p>
            <a:pPr marL="336550" indent="-319088" eaLnBrk="1" hangingPunct="1">
              <a:lnSpc>
                <a:spcPct val="140000"/>
              </a:lnSpc>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el-GR"/>
              <a:t>Διαθέτει έντυπα και Χάρτες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Θέση υποσέλιδου 4">
            <a:extLst>
              <a:ext uri="{FF2B5EF4-FFF2-40B4-BE49-F238E27FC236}">
                <a16:creationId xmlns:a16="http://schemas.microsoft.com/office/drawing/2014/main" id="{AFCE1D7A-7F95-4D06-B44C-9E4B6AB59BAF}"/>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47108" name="Θέση αριθμού διαφάνειας 5">
            <a:extLst>
              <a:ext uri="{FF2B5EF4-FFF2-40B4-BE49-F238E27FC236}">
                <a16:creationId xmlns:a16="http://schemas.microsoft.com/office/drawing/2014/main" id="{A9A17E3B-0CCF-4668-8BC4-E11615503CCC}"/>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E9FF3174-8CC4-44F3-A493-35D0691E81F5}" type="slidenum">
              <a:rPr lang="en-GB" altLang="el-GR" sz="1400" smtClean="0"/>
              <a:pPr>
                <a:lnSpc>
                  <a:spcPct val="100000"/>
                </a:lnSpc>
                <a:spcBef>
                  <a:spcPct val="0"/>
                </a:spcBef>
                <a:buClr>
                  <a:srgbClr val="000000"/>
                </a:buClr>
                <a:buFont typeface="Arial" panose="020B0604020202020204" pitchFamily="34" charset="0"/>
                <a:buNone/>
              </a:pPr>
              <a:t>32</a:t>
            </a:fld>
            <a:endParaRPr lang="en-GB" altLang="el-GR" sz="1400"/>
          </a:p>
        </p:txBody>
      </p:sp>
      <p:sp>
        <p:nvSpPr>
          <p:cNvPr id="47109" name="Rectangle 1">
            <a:extLst>
              <a:ext uri="{FF2B5EF4-FFF2-40B4-BE49-F238E27FC236}">
                <a16:creationId xmlns:a16="http://schemas.microsoft.com/office/drawing/2014/main" id="{288FA4C9-FFE8-43E7-95E2-E6DDBA9F680C}"/>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Τουριστικά γραφεία Γενικού Τουρισμού</a:t>
            </a:r>
          </a:p>
        </p:txBody>
      </p:sp>
      <p:sp>
        <p:nvSpPr>
          <p:cNvPr id="47110" name="Rectangle 2">
            <a:extLst>
              <a:ext uri="{FF2B5EF4-FFF2-40B4-BE49-F238E27FC236}">
                <a16:creationId xmlns:a16="http://schemas.microsoft.com/office/drawing/2014/main" id="{B285A7D8-0CF9-4D35-90AC-B68146752B35}"/>
              </a:ext>
            </a:extLst>
          </p:cNvPr>
          <p:cNvSpPr>
            <a:spLocks noGrp="1" noChangeArrowheads="1"/>
          </p:cNvSpPr>
          <p:nvPr>
            <p:ph type="body" idx="4294967295"/>
          </p:nvPr>
        </p:nvSpPr>
        <p:spPr>
          <a:xfrm>
            <a:off x="2693988" y="1600200"/>
            <a:ext cx="6326187" cy="4659313"/>
          </a:xfrm>
        </p:spPr>
        <p:txBody>
          <a:bodyPr lIns="0" tIns="0" rIns="0" bIns="0"/>
          <a:lstStyle/>
          <a:p>
            <a:pPr eaLnBrk="1" hangingPunct="1"/>
            <a:r>
              <a:rPr lang="el-GR" altLang="el-GR"/>
              <a:t>Παρέχει ένα ευρύ φάσμα αντικειμενικών συμβουλών – πληροφοριών που αφορούν το ταξίδι, για την καλύτερη εξυπηρέτηση των πελατών.</a:t>
            </a:r>
          </a:p>
          <a:p>
            <a:pPr eaLnBrk="1" hangingPunct="1"/>
            <a:r>
              <a:rPr lang="el-GR" altLang="el-GR"/>
              <a:t>Εκδίδει εισιτήρια για όλα τα μέσα μετακίνησης, κυρίως για αεροπλάνα αλλά και για πλοία, τρένα ή λεωφορεία.</a:t>
            </a:r>
          </a:p>
          <a:p>
            <a:pPr eaLnBrk="1" hangingPunct="1"/>
            <a:r>
              <a:rPr lang="el-GR" altLang="el-GR"/>
              <a:t>Φροντίζει για τη διαμονή του πελάτη σε καταλύματα.</a:t>
            </a:r>
          </a:p>
          <a:p>
            <a:pPr eaLnBrk="1" hangingPunct="1"/>
            <a:r>
              <a:rPr lang="el-GR" altLang="el-GR"/>
              <a:t>Συνεργάζεται με εταιρίες ενοικιάσεως αυτοκινήτων</a:t>
            </a:r>
          </a:p>
          <a:p>
            <a:pPr eaLnBrk="1" hangingPunct="1"/>
            <a:r>
              <a:rPr lang="el-GR" altLang="el-GR"/>
              <a:t>Διοργανώνει ταξίδια κινήτρων για λογαριασμό επιχειρήσεων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Θέση υποσέλιδου 4">
            <a:extLst>
              <a:ext uri="{FF2B5EF4-FFF2-40B4-BE49-F238E27FC236}">
                <a16:creationId xmlns:a16="http://schemas.microsoft.com/office/drawing/2014/main" id="{6429B8DE-38AF-4DFD-B747-0DA7B90C4071}"/>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49156" name="Θέση αριθμού διαφάνειας 5">
            <a:extLst>
              <a:ext uri="{FF2B5EF4-FFF2-40B4-BE49-F238E27FC236}">
                <a16:creationId xmlns:a16="http://schemas.microsoft.com/office/drawing/2014/main" id="{C67CF8F7-7539-411A-99B5-1FCC6FCAF047}"/>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830169B5-9798-4AEF-8CC2-9351DB21FEC8}" type="slidenum">
              <a:rPr lang="en-GB" altLang="el-GR" sz="1400" smtClean="0"/>
              <a:pPr>
                <a:lnSpc>
                  <a:spcPct val="100000"/>
                </a:lnSpc>
                <a:spcBef>
                  <a:spcPct val="0"/>
                </a:spcBef>
                <a:buClr>
                  <a:srgbClr val="000000"/>
                </a:buClr>
                <a:buFont typeface="Arial" panose="020B0604020202020204" pitchFamily="34" charset="0"/>
                <a:buNone/>
              </a:pPr>
              <a:t>33</a:t>
            </a:fld>
            <a:endParaRPr lang="en-GB" altLang="el-GR" sz="1400"/>
          </a:p>
        </p:txBody>
      </p:sp>
      <p:sp>
        <p:nvSpPr>
          <p:cNvPr id="49157" name="Rectangle 1">
            <a:extLst>
              <a:ext uri="{FF2B5EF4-FFF2-40B4-BE49-F238E27FC236}">
                <a16:creationId xmlns:a16="http://schemas.microsoft.com/office/drawing/2014/main" id="{0074A876-756C-4A1B-B278-3A3446198242}"/>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Τουριστικά γραφεία Γενικού Τουρισμού</a:t>
            </a:r>
          </a:p>
        </p:txBody>
      </p:sp>
      <p:sp>
        <p:nvSpPr>
          <p:cNvPr id="49158" name="Rectangle 2">
            <a:extLst>
              <a:ext uri="{FF2B5EF4-FFF2-40B4-BE49-F238E27FC236}">
                <a16:creationId xmlns:a16="http://schemas.microsoft.com/office/drawing/2014/main" id="{ED90C9B7-EDC2-4807-9CE2-12A373A8EFB5}"/>
              </a:ext>
            </a:extLst>
          </p:cNvPr>
          <p:cNvSpPr>
            <a:spLocks noGrp="1" noChangeArrowheads="1"/>
          </p:cNvSpPr>
          <p:nvPr>
            <p:ph type="body" idx="4294967295"/>
          </p:nvPr>
        </p:nvSpPr>
        <p:spPr>
          <a:xfrm>
            <a:off x="2693988" y="1600200"/>
            <a:ext cx="6326187" cy="4659313"/>
          </a:xfrm>
        </p:spPr>
        <p:txBody>
          <a:bodyPr lIns="0" tIns="0" rIns="0" bIns="0"/>
          <a:lstStyle/>
          <a:p>
            <a:pPr eaLnBrk="1" hangingPunct="1"/>
            <a:r>
              <a:rPr lang="el-GR" altLang="el-GR"/>
              <a:t>Διοργανώνει ομαδικά ταξίδια, περιηγήσεις, ή εκδρομές, πολυήμερες ή μονοήμερες.</a:t>
            </a:r>
          </a:p>
          <a:p>
            <a:pPr eaLnBrk="1" hangingPunct="1"/>
            <a:r>
              <a:rPr lang="el-GR" altLang="el-GR"/>
              <a:t>Διοργανώνει συνέδρια για λογαριασμό εταιριών ή συλλόγων – πελατών του.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Θέση υποσέλιδου 4">
            <a:extLst>
              <a:ext uri="{FF2B5EF4-FFF2-40B4-BE49-F238E27FC236}">
                <a16:creationId xmlns:a16="http://schemas.microsoft.com/office/drawing/2014/main" id="{716B1975-0D98-461A-83A4-3DCF67614E8C}"/>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51204" name="Θέση αριθμού διαφάνειας 5">
            <a:extLst>
              <a:ext uri="{FF2B5EF4-FFF2-40B4-BE49-F238E27FC236}">
                <a16:creationId xmlns:a16="http://schemas.microsoft.com/office/drawing/2014/main" id="{DDE986E1-F6CD-4928-AF64-E021C44096EA}"/>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FA3FA071-8188-45D7-A771-7401673D593B}" type="slidenum">
              <a:rPr lang="en-GB" altLang="el-GR" sz="1400" smtClean="0"/>
              <a:pPr>
                <a:lnSpc>
                  <a:spcPct val="100000"/>
                </a:lnSpc>
                <a:spcBef>
                  <a:spcPct val="0"/>
                </a:spcBef>
                <a:buClr>
                  <a:srgbClr val="000000"/>
                </a:buClr>
                <a:buFont typeface="Arial" panose="020B0604020202020204" pitchFamily="34" charset="0"/>
                <a:buNone/>
              </a:pPr>
              <a:t>34</a:t>
            </a:fld>
            <a:endParaRPr lang="en-GB" altLang="el-GR" sz="1400"/>
          </a:p>
        </p:txBody>
      </p:sp>
      <p:sp>
        <p:nvSpPr>
          <p:cNvPr id="51205" name="Rectangle 1">
            <a:extLst>
              <a:ext uri="{FF2B5EF4-FFF2-40B4-BE49-F238E27FC236}">
                <a16:creationId xmlns:a16="http://schemas.microsoft.com/office/drawing/2014/main" id="{F8C1E29E-1B79-472E-90BE-C564B48CE2F4}"/>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a:t>κριτήρια επιλογής της τοποθεσίας εγκατάστασης ενός Τουριστικού Πρακτορείου</a:t>
            </a:r>
            <a:endParaRPr lang="en-GB" altLang="el-GR"/>
          </a:p>
        </p:txBody>
      </p:sp>
      <p:sp>
        <p:nvSpPr>
          <p:cNvPr id="23554" name="Rectangle 2">
            <a:extLst>
              <a:ext uri="{FF2B5EF4-FFF2-40B4-BE49-F238E27FC236}">
                <a16:creationId xmlns:a16="http://schemas.microsoft.com/office/drawing/2014/main" id="{6B9AFFC8-7577-44F5-BA80-9CD420B0E22C}"/>
              </a:ext>
            </a:extLst>
          </p:cNvPr>
          <p:cNvSpPr>
            <a:spLocks noGrp="1" noChangeArrowheads="1"/>
          </p:cNvSpPr>
          <p:nvPr>
            <p:ph type="body" idx="4294967295"/>
          </p:nvPr>
        </p:nvSpPr>
        <p:spPr>
          <a:xfrm>
            <a:off x="2693988" y="1600200"/>
            <a:ext cx="6326187" cy="4659313"/>
          </a:xfrm>
        </p:spPr>
        <p:txBody>
          <a:bodyPr lIns="0" tIns="0" rIns="0" bIns="0"/>
          <a:lstStyle/>
          <a:p>
            <a:pPr marL="0" indent="0" eaLnBrk="1" hangingPunct="1">
              <a:buFont typeface="Arial" panose="020B0604020202020204" pitchFamily="34" charset="0"/>
              <a:buNone/>
              <a:defRPr/>
            </a:pPr>
            <a:r>
              <a:rPr lang="el-GR" dirty="0"/>
              <a:t>Η επιλογή τοποθεσίας είναι μια διαδικασία που αναλύεται στα παρακάτω βήματα:</a:t>
            </a:r>
          </a:p>
          <a:p>
            <a:pPr marL="0" indent="0" eaLnBrk="1" hangingPunct="1">
              <a:buFont typeface="Arial" panose="020B0604020202020204" pitchFamily="34" charset="0"/>
              <a:buNone/>
              <a:defRPr/>
            </a:pPr>
            <a:r>
              <a:rPr lang="el-GR" dirty="0"/>
              <a:t>Α) Επιλογή πόλης, Β) επιλογή περιοχής μέσα στην πόλη, Γ) Επιλογή θέσης μέσα σε αυτήν την περιοχή</a:t>
            </a:r>
          </a:p>
          <a:p>
            <a:pPr marL="0" indent="0" eaLnBrk="1" hangingPunct="1">
              <a:buFont typeface="Arial" panose="020B0604020202020204" pitchFamily="34" charset="0"/>
              <a:buNone/>
              <a:defRPr/>
            </a:pPr>
            <a:r>
              <a:rPr lang="el-GR" dirty="0"/>
              <a:t>Στην επιλογή της πόλης εγκατάστασης πρέπει μετά από έρευνα να απαντηθούν τα παρακάτω ερωτήματα:</a:t>
            </a:r>
          </a:p>
          <a:p>
            <a:pPr eaLnBrk="1" hangingPunct="1">
              <a:defRPr/>
            </a:pPr>
            <a:r>
              <a:rPr lang="el-GR" dirty="0"/>
              <a:t>1.	Μπορεί η συγκεκριμένη πόλη να στηρίζει ένα ακόμη τουριστικό πρακτορείο;</a:t>
            </a:r>
          </a:p>
          <a:p>
            <a:pPr eaLnBrk="1" hangingPunct="1">
              <a:defRPr/>
            </a:pPr>
            <a:r>
              <a:rPr lang="el-GR" dirty="0"/>
              <a:t>2.	Η πόλη αυτή συνεχίζει να αναπτύσσεται;</a:t>
            </a:r>
          </a:p>
          <a:p>
            <a:pPr eaLnBrk="1" hangingPunct="1">
              <a:defRPr/>
            </a:pPr>
            <a:r>
              <a:rPr lang="el-GR" dirty="0"/>
              <a:t>3.	Ποια είναι η κοινωνική και οικονομική κατάσταση των κατοίκων της;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Θέση υποσέλιδου 4">
            <a:extLst>
              <a:ext uri="{FF2B5EF4-FFF2-40B4-BE49-F238E27FC236}">
                <a16:creationId xmlns:a16="http://schemas.microsoft.com/office/drawing/2014/main" id="{CBCBAAFF-92E8-48C8-8847-92302673A2F6}"/>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53252" name="Θέση αριθμού διαφάνειας 5">
            <a:extLst>
              <a:ext uri="{FF2B5EF4-FFF2-40B4-BE49-F238E27FC236}">
                <a16:creationId xmlns:a16="http://schemas.microsoft.com/office/drawing/2014/main" id="{C139B5CA-6907-4E3A-98C1-EE4A80261A08}"/>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5771EA9E-7511-4E26-BA11-7B261F764623}" type="slidenum">
              <a:rPr lang="en-GB" altLang="el-GR" sz="1400" smtClean="0"/>
              <a:pPr>
                <a:lnSpc>
                  <a:spcPct val="100000"/>
                </a:lnSpc>
                <a:spcBef>
                  <a:spcPct val="0"/>
                </a:spcBef>
                <a:buClr>
                  <a:srgbClr val="000000"/>
                </a:buClr>
                <a:buFont typeface="Arial" panose="020B0604020202020204" pitchFamily="34" charset="0"/>
                <a:buNone/>
              </a:pPr>
              <a:t>35</a:t>
            </a:fld>
            <a:endParaRPr lang="en-GB" altLang="el-GR" sz="1400"/>
          </a:p>
        </p:txBody>
      </p:sp>
      <p:sp>
        <p:nvSpPr>
          <p:cNvPr id="53253" name="Rectangle 1">
            <a:extLst>
              <a:ext uri="{FF2B5EF4-FFF2-40B4-BE49-F238E27FC236}">
                <a16:creationId xmlns:a16="http://schemas.microsoft.com/office/drawing/2014/main" id="{3EBFDA3E-AC53-4140-AD07-C2DF62277E57}"/>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a:t>κριτήρια επιλογής της τοποθεσίας εγκατάστασης ενός Τουριστικού Πρακτορείου</a:t>
            </a:r>
            <a:endParaRPr lang="en-GB" altLang="el-GR"/>
          </a:p>
        </p:txBody>
      </p:sp>
      <p:sp>
        <p:nvSpPr>
          <p:cNvPr id="23554" name="Rectangle 2">
            <a:extLst>
              <a:ext uri="{FF2B5EF4-FFF2-40B4-BE49-F238E27FC236}">
                <a16:creationId xmlns:a16="http://schemas.microsoft.com/office/drawing/2014/main" id="{6B9AFFC8-7577-44F5-BA80-9CD420B0E22C}"/>
              </a:ext>
            </a:extLst>
          </p:cNvPr>
          <p:cNvSpPr>
            <a:spLocks noGrp="1" noChangeArrowheads="1"/>
          </p:cNvSpPr>
          <p:nvPr>
            <p:ph type="body" idx="4294967295"/>
          </p:nvPr>
        </p:nvSpPr>
        <p:spPr>
          <a:xfrm>
            <a:off x="2693988" y="1988840"/>
            <a:ext cx="6326187" cy="4270673"/>
          </a:xfrm>
        </p:spPr>
        <p:txBody>
          <a:bodyPr lIns="0" tIns="0" rIns="0" bIns="0"/>
          <a:lstStyle/>
          <a:p>
            <a:pPr marL="0" indent="0" eaLnBrk="1" hangingPunct="1">
              <a:buFont typeface="Arial" panose="020B0604020202020204" pitchFamily="34" charset="0"/>
              <a:buNone/>
              <a:defRPr/>
            </a:pPr>
            <a:r>
              <a:rPr lang="el-GR" dirty="0"/>
              <a:t>Φυσικά πρέπει να παρατηρηθεί και να ληφθεί υπόψη η ευρωστία ή όχι των τουριστικών γραφείων που ήδη λειτουργούν.</a:t>
            </a:r>
          </a:p>
          <a:p>
            <a:pPr marL="0" indent="0" eaLnBrk="1" hangingPunct="1">
              <a:buFont typeface="Arial" panose="020B0604020202020204" pitchFamily="34" charset="0"/>
              <a:buNone/>
              <a:defRPr/>
            </a:pPr>
            <a:r>
              <a:rPr lang="el-GR" dirty="0"/>
              <a:t>Στην επιλογή της περιοχής μέσα στην πόλη πρέπει να δοθεί προσοχή </a:t>
            </a:r>
            <a:r>
              <a:rPr lang="el-GR" dirty="0" err="1"/>
              <a:t>σους</a:t>
            </a:r>
            <a:r>
              <a:rPr lang="el-GR" dirty="0"/>
              <a:t> εξής σημαντικούς παράγοντες:</a:t>
            </a:r>
          </a:p>
          <a:p>
            <a:pPr eaLnBrk="1" hangingPunct="1">
              <a:defRPr/>
            </a:pPr>
            <a:r>
              <a:rPr lang="el-GR" dirty="0"/>
              <a:t>1.	Να είναι η πρόσβαση εύκολη και οι μεταφορές ικανοποιητικές</a:t>
            </a:r>
          </a:p>
          <a:p>
            <a:pPr eaLnBrk="1" hangingPunct="1">
              <a:defRPr/>
            </a:pPr>
            <a:r>
              <a:rPr lang="el-GR" dirty="0"/>
              <a:t>2.	Αν η περιοχή αλλάζει ή φθίνει και</a:t>
            </a:r>
          </a:p>
          <a:p>
            <a:pPr eaLnBrk="1" hangingPunct="1">
              <a:defRPr/>
            </a:pPr>
            <a:r>
              <a:rPr lang="el-GR" dirty="0"/>
              <a:t>3.	Αν υπάρχει ανταγωνισμός από άλλα γραφεία στην περιοχή αυτή.</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Θέση υποσέλιδου 4">
            <a:extLst>
              <a:ext uri="{FF2B5EF4-FFF2-40B4-BE49-F238E27FC236}">
                <a16:creationId xmlns:a16="http://schemas.microsoft.com/office/drawing/2014/main" id="{1349855A-9C30-47A8-8D92-F7920482FDEB}"/>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55300" name="Θέση αριθμού διαφάνειας 5">
            <a:extLst>
              <a:ext uri="{FF2B5EF4-FFF2-40B4-BE49-F238E27FC236}">
                <a16:creationId xmlns:a16="http://schemas.microsoft.com/office/drawing/2014/main" id="{BF5D8E83-379E-4CC6-93DF-B1FEF72759AD}"/>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A1C43E5A-1804-47A0-B279-5CE4F4C5428D}" type="slidenum">
              <a:rPr lang="en-GB" altLang="el-GR" sz="1400" smtClean="0"/>
              <a:pPr>
                <a:lnSpc>
                  <a:spcPct val="100000"/>
                </a:lnSpc>
                <a:spcBef>
                  <a:spcPct val="0"/>
                </a:spcBef>
                <a:buClr>
                  <a:srgbClr val="000000"/>
                </a:buClr>
                <a:buFont typeface="Arial" panose="020B0604020202020204" pitchFamily="34" charset="0"/>
                <a:buNone/>
              </a:pPr>
              <a:t>36</a:t>
            </a:fld>
            <a:endParaRPr lang="en-GB" altLang="el-GR" sz="1400"/>
          </a:p>
        </p:txBody>
      </p:sp>
      <p:sp>
        <p:nvSpPr>
          <p:cNvPr id="55301" name="Rectangle 1">
            <a:extLst>
              <a:ext uri="{FF2B5EF4-FFF2-40B4-BE49-F238E27FC236}">
                <a16:creationId xmlns:a16="http://schemas.microsoft.com/office/drawing/2014/main" id="{995567C0-34E9-48E8-B43B-5DB4763308B7}"/>
              </a:ext>
            </a:extLst>
          </p:cNvPr>
          <p:cNvSpPr>
            <a:spLocks noGrp="1" noChangeArrowheads="1"/>
          </p:cNvSpPr>
          <p:nvPr>
            <p:ph type="title" idx="4294967295"/>
          </p:nvPr>
        </p:nvSpPr>
        <p:spPr>
          <a:xfrm>
            <a:off x="2703513" y="274638"/>
            <a:ext cx="6316662" cy="1144587"/>
          </a:xfrm>
        </p:spPr>
        <p:txBody>
          <a:bodyPr lIns="0" tIns="0" rIns="0" bIns="0" anchor="ctr"/>
          <a:lstStyle/>
          <a:p>
            <a:pPr algn="ct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altLang="el-GR" sz="2800"/>
              <a:t>Προϋποθέσεις για τη χορήγηση ειδικού σήματος Ε.Ο.Τ. για τη λειτουργία Τουριστικού Πρακτορείου Γενικού Τουρισμού</a:t>
            </a:r>
            <a:endParaRPr lang="en-GB" altLang="el-GR" sz="2800"/>
          </a:p>
        </p:txBody>
      </p:sp>
      <p:sp>
        <p:nvSpPr>
          <p:cNvPr id="55302" name="Rectangle 2">
            <a:extLst>
              <a:ext uri="{FF2B5EF4-FFF2-40B4-BE49-F238E27FC236}">
                <a16:creationId xmlns:a16="http://schemas.microsoft.com/office/drawing/2014/main" id="{3457F994-E8E7-4695-B86B-7450CCC15ACA}"/>
              </a:ext>
            </a:extLst>
          </p:cNvPr>
          <p:cNvSpPr>
            <a:spLocks noGrp="1" noChangeArrowheads="1"/>
          </p:cNvSpPr>
          <p:nvPr>
            <p:ph type="body" idx="4294967295"/>
          </p:nvPr>
        </p:nvSpPr>
        <p:spPr>
          <a:xfrm>
            <a:off x="1907704" y="1772816"/>
            <a:ext cx="7112471" cy="4486697"/>
          </a:xfrm>
        </p:spPr>
        <p:txBody>
          <a:bodyPr lIns="0" tIns="0" rIns="0" bIns="0"/>
          <a:lstStyle/>
          <a:p>
            <a:pPr marL="0" indent="0" eaLnBrk="1" hangingPunct="1">
              <a:buFont typeface="Arial" panose="020B0604020202020204" pitchFamily="34" charset="0"/>
              <a:buNone/>
            </a:pPr>
            <a:r>
              <a:rPr lang="el-GR" altLang="el-GR" dirty="0"/>
              <a:t>•	Πλήρης και ανεξάρτητη Γραφειακή εγκατάσταση εμβαδού 20 τ.μ.	</a:t>
            </a:r>
          </a:p>
          <a:p>
            <a:pPr marL="0" indent="0" eaLnBrk="1" hangingPunct="1">
              <a:buFont typeface="Arial" panose="020B0604020202020204" pitchFamily="34" charset="0"/>
              <a:buNone/>
            </a:pPr>
            <a:r>
              <a:rPr lang="el-GR" altLang="el-GR" dirty="0"/>
              <a:t>•	Να μην έχει κηρυχθεί σε πτώχευση.</a:t>
            </a:r>
          </a:p>
          <a:p>
            <a:pPr marL="0" indent="0" eaLnBrk="1" hangingPunct="1">
              <a:buFont typeface="Arial" panose="020B0604020202020204" pitchFamily="34" charset="0"/>
              <a:buNone/>
            </a:pPr>
            <a:r>
              <a:rPr lang="el-GR" altLang="el-GR" dirty="0"/>
              <a:t>												</a:t>
            </a:r>
          </a:p>
          <a:p>
            <a:pPr marL="0" indent="0" eaLnBrk="1" hangingPunct="1">
              <a:buFont typeface="Arial" panose="020B0604020202020204" pitchFamily="34" charset="0"/>
              <a:buNone/>
            </a:pPr>
            <a:r>
              <a:rPr lang="el-GR" altLang="el-GR" dirty="0"/>
              <a:t>Για φυσικά πρόσωπα: </a:t>
            </a:r>
          </a:p>
          <a:p>
            <a:pPr eaLnBrk="1" hangingPunct="1"/>
            <a:r>
              <a:rPr lang="el-GR" altLang="el-GR" dirty="0"/>
              <a:t>Απολυτήριο Λυκείου</a:t>
            </a:r>
          </a:p>
          <a:p>
            <a:pPr eaLnBrk="1" hangingPunct="1"/>
            <a:r>
              <a:rPr lang="el-GR" altLang="el-GR" dirty="0"/>
              <a:t>Τίτλος σπουδών Ξένης γλώσσας</a:t>
            </a:r>
          </a:p>
          <a:p>
            <a:pPr eaLnBrk="1" hangingPunct="1"/>
            <a:r>
              <a:rPr lang="el-GR" altLang="el-GR" dirty="0"/>
              <a:t>Φορολογική ενημερότητα.</a:t>
            </a:r>
          </a:p>
          <a:p>
            <a:pPr marL="0" indent="0" eaLnBrk="1" hangingPunct="1">
              <a:buFont typeface="Arial" panose="020B0604020202020204" pitchFamily="34" charset="0"/>
              <a:buNone/>
            </a:pPr>
            <a:endParaRPr lang="el-GR" altLang="el-GR" dirty="0"/>
          </a:p>
          <a:p>
            <a:pPr marL="0" indent="0" eaLnBrk="1" hangingPunct="1">
              <a:buFont typeface="Arial" panose="020B0604020202020204" pitchFamily="34" charset="0"/>
              <a:buNone/>
            </a:pPr>
            <a:r>
              <a:rPr lang="el-GR" altLang="el-GR" dirty="0"/>
              <a:t>Επιπλέον για νομικά πρόσωπα:</a:t>
            </a:r>
          </a:p>
          <a:p>
            <a:pPr marL="0" indent="0" eaLnBrk="1" hangingPunct="1">
              <a:buFont typeface="Arial" panose="020B0604020202020204" pitchFamily="34" charset="0"/>
              <a:buNone/>
            </a:pPr>
            <a:r>
              <a:rPr lang="el-GR" altLang="el-GR" dirty="0"/>
              <a:t>•	Το καταστατικό της Εταιρίας, τον ορισμό εκπροσώπου κτλ.</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a:extLst>
              <a:ext uri="{FF2B5EF4-FFF2-40B4-BE49-F238E27FC236}">
                <a16:creationId xmlns:a16="http://schemas.microsoft.com/office/drawing/2014/main" id="{099469B5-7536-4A88-8EE4-9B3FAC24C39C}"/>
              </a:ext>
            </a:extLst>
          </p:cNvPr>
          <p:cNvSpPr>
            <a:spLocks noGrp="1" noChangeArrowheads="1"/>
          </p:cNvSpPr>
          <p:nvPr>
            <p:ph type="title"/>
          </p:nvPr>
        </p:nvSpPr>
        <p:spPr/>
        <p:txBody>
          <a:bodyPr/>
          <a:lstStyle/>
          <a:p>
            <a:pPr eaLnBrk="1" hangingPunct="1"/>
            <a:r>
              <a:rPr lang="el-GR" altLang="el-GR"/>
              <a:t>Προσόντα για την επιλογή προσωπικού σε ένα Τουριστικό Πρακτορείο Γενικού Τουρισμού</a:t>
            </a:r>
            <a:endParaRPr lang="en-US" altLang="el-GR"/>
          </a:p>
        </p:txBody>
      </p:sp>
      <p:sp>
        <p:nvSpPr>
          <p:cNvPr id="57347" name="Θέση περιεχομένου 2">
            <a:extLst>
              <a:ext uri="{FF2B5EF4-FFF2-40B4-BE49-F238E27FC236}">
                <a16:creationId xmlns:a16="http://schemas.microsoft.com/office/drawing/2014/main" id="{2C201D8E-2248-4B80-AD03-49934F258E8A}"/>
              </a:ext>
            </a:extLst>
          </p:cNvPr>
          <p:cNvSpPr>
            <a:spLocks noGrp="1" noChangeArrowheads="1"/>
          </p:cNvSpPr>
          <p:nvPr>
            <p:ph idx="1"/>
          </p:nvPr>
        </p:nvSpPr>
        <p:spPr/>
        <p:txBody>
          <a:bodyPr/>
          <a:lstStyle/>
          <a:p>
            <a:pPr eaLnBrk="1" hangingPunct="1"/>
            <a:r>
              <a:rPr lang="el-GR" altLang="el-GR"/>
              <a:t>Το πρώτο βήμα είναι να καθοριστεί ο αριθμός και το αντικείμενο απασχόλησης του προσωπικού. Το επόμενο είναι η εξεύρεση των ατόμων που ανταποκρίνονται στις προϋποθέσεις που έχουν τεθεί π.χ. κατάλληλη μόρφωση, επαρκείς γνώσεις, ευπαρουσίαστοι, ευγενικοί, προϋπηρεσία, πείρα, κλπ.</a:t>
            </a:r>
            <a:endParaRPr lang="en-US" altLang="el-GR"/>
          </a:p>
        </p:txBody>
      </p:sp>
      <p:sp>
        <p:nvSpPr>
          <p:cNvPr id="2" name="Θέση υποσέλιδου 1">
            <a:extLst>
              <a:ext uri="{FF2B5EF4-FFF2-40B4-BE49-F238E27FC236}">
                <a16:creationId xmlns:a16="http://schemas.microsoft.com/office/drawing/2014/main" id="{901261B5-9B0B-466C-AD5B-2D74FEE273D4}"/>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5B5232A8-D6EF-4166-AD36-8C8BF2D90A54}"/>
              </a:ext>
            </a:extLst>
          </p:cNvPr>
          <p:cNvSpPr>
            <a:spLocks noGrp="1"/>
          </p:cNvSpPr>
          <p:nvPr>
            <p:ph type="sldNum" idx="12"/>
          </p:nvPr>
        </p:nvSpPr>
        <p:spPr/>
        <p:txBody>
          <a:bodyPr/>
          <a:lstStyle/>
          <a:p>
            <a:pPr>
              <a:defRPr/>
            </a:pPr>
            <a:fld id="{8A52BC07-184D-4E13-ADEC-0F9946DA79F6}" type="slidenum">
              <a:rPr lang="en-GB" altLang="el-GR" smtClean="0"/>
              <a:pPr>
                <a:defRPr/>
              </a:pPr>
              <a:t>37</a:t>
            </a:fld>
            <a:endParaRPr lang="en-GB" alt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a:extLst>
              <a:ext uri="{FF2B5EF4-FFF2-40B4-BE49-F238E27FC236}">
                <a16:creationId xmlns:a16="http://schemas.microsoft.com/office/drawing/2014/main" id="{9DEBB333-EC38-4721-9B8E-CADA55C819E5}"/>
              </a:ext>
            </a:extLst>
          </p:cNvPr>
          <p:cNvSpPr>
            <a:spLocks noGrp="1" noChangeArrowheads="1"/>
          </p:cNvSpPr>
          <p:nvPr>
            <p:ph type="title"/>
          </p:nvPr>
        </p:nvSpPr>
        <p:spPr/>
        <p:txBody>
          <a:bodyPr/>
          <a:lstStyle/>
          <a:p>
            <a:pPr eaLnBrk="1" hangingPunct="1"/>
            <a:r>
              <a:rPr lang="el-GR" altLang="el-GR" sz="2800"/>
              <a:t>Βασικός εξοπλισμός για τη μηχανοργάνωση ενός Τουριστικού Πρακτορείου Γενικού Τουρισμού</a:t>
            </a:r>
            <a:endParaRPr lang="en-US" altLang="el-GR" sz="2800"/>
          </a:p>
        </p:txBody>
      </p:sp>
      <p:sp>
        <p:nvSpPr>
          <p:cNvPr id="59395" name="Θέση περιεχομένου 2">
            <a:extLst>
              <a:ext uri="{FF2B5EF4-FFF2-40B4-BE49-F238E27FC236}">
                <a16:creationId xmlns:a16="http://schemas.microsoft.com/office/drawing/2014/main" id="{85975FE1-FFC7-459B-8F0B-DB3BFA9C0564}"/>
              </a:ext>
            </a:extLst>
          </p:cNvPr>
          <p:cNvSpPr>
            <a:spLocks noGrp="1" noChangeArrowheads="1"/>
          </p:cNvSpPr>
          <p:nvPr>
            <p:ph idx="1"/>
          </p:nvPr>
        </p:nvSpPr>
        <p:spPr/>
        <p:txBody>
          <a:bodyPr/>
          <a:lstStyle/>
          <a:p>
            <a:pPr marL="342900" indent="-342900" algn="just" eaLnBrk="1" hangingPunct="1">
              <a:lnSpc>
                <a:spcPct val="150000"/>
              </a:lnSpc>
              <a:buFont typeface="Symbol" panose="05050102010706020507" pitchFamily="18" charset="2"/>
              <a:buChar char=""/>
              <a:tabLst>
                <a:tab pos="457200" algn="l"/>
              </a:tabLst>
            </a:pPr>
            <a:r>
              <a:rPr lang="el-GR" altLang="el-GR">
                <a:cs typeface="Times New Roman" panose="02020603050405020304" pitchFamily="18" charset="0"/>
              </a:rPr>
              <a:t>Δίκτυο Η.Υ με σύνδεση στο </a:t>
            </a:r>
            <a:r>
              <a:rPr lang="en-US" altLang="el-GR">
                <a:cs typeface="Times New Roman" panose="02020603050405020304" pitchFamily="18" charset="0"/>
              </a:rPr>
              <a:t>internet</a:t>
            </a:r>
            <a:r>
              <a:rPr lang="el-GR" altLang="el-GR">
                <a:cs typeface="Times New Roman" panose="02020603050405020304" pitchFamily="18" charset="0"/>
              </a:rPr>
              <a:t> και σε </a:t>
            </a:r>
            <a:r>
              <a:rPr lang="en-US" altLang="el-GR">
                <a:cs typeface="Times New Roman" panose="02020603050405020304" pitchFamily="18" charset="0"/>
              </a:rPr>
              <a:t>CRS</a:t>
            </a:r>
            <a:endParaRPr lang="el-GR" altLang="el-GR" sz="1600">
              <a:latin typeface="Times New Roman" panose="02020603050405020304" pitchFamily="18" charset="0"/>
              <a:cs typeface="Times New Roman" panose="02020603050405020304" pitchFamily="18" charset="0"/>
            </a:endParaRPr>
          </a:p>
          <a:p>
            <a:pPr marL="342900" indent="-342900" algn="just" eaLnBrk="1" hangingPunct="1">
              <a:lnSpc>
                <a:spcPct val="150000"/>
              </a:lnSpc>
              <a:buFont typeface="Symbol" panose="05050102010706020507" pitchFamily="18" charset="2"/>
              <a:buChar char=""/>
              <a:tabLst>
                <a:tab pos="457200" algn="l"/>
              </a:tabLst>
            </a:pPr>
            <a:r>
              <a:rPr lang="el-GR" altLang="el-GR">
                <a:cs typeface="Times New Roman" panose="02020603050405020304" pitchFamily="18" charset="0"/>
              </a:rPr>
              <a:t>Λογισμικό για τη διαχείριση εισιτηρίων, λογιστική, έλεγχο κόστους υπηρεσιών.</a:t>
            </a:r>
            <a:endParaRPr lang="el-GR" altLang="el-GR" sz="1600">
              <a:latin typeface="Times New Roman" panose="02020603050405020304" pitchFamily="18" charset="0"/>
              <a:cs typeface="Times New Roman" panose="02020603050405020304" pitchFamily="18" charset="0"/>
            </a:endParaRPr>
          </a:p>
        </p:txBody>
      </p:sp>
      <p:sp>
        <p:nvSpPr>
          <p:cNvPr id="2" name="Θέση υποσέλιδου 1">
            <a:extLst>
              <a:ext uri="{FF2B5EF4-FFF2-40B4-BE49-F238E27FC236}">
                <a16:creationId xmlns:a16="http://schemas.microsoft.com/office/drawing/2014/main" id="{90A7218A-F2A9-42B4-9534-67B570527C8D}"/>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B2938295-1839-4B60-884E-EA41DC1842F7}"/>
              </a:ext>
            </a:extLst>
          </p:cNvPr>
          <p:cNvSpPr>
            <a:spLocks noGrp="1"/>
          </p:cNvSpPr>
          <p:nvPr>
            <p:ph type="sldNum" idx="12"/>
          </p:nvPr>
        </p:nvSpPr>
        <p:spPr/>
        <p:txBody>
          <a:bodyPr/>
          <a:lstStyle/>
          <a:p>
            <a:pPr>
              <a:defRPr/>
            </a:pPr>
            <a:fld id="{8A52BC07-184D-4E13-ADEC-0F9946DA79F6}" type="slidenum">
              <a:rPr lang="en-GB" altLang="el-GR" smtClean="0"/>
              <a:pPr>
                <a:defRPr/>
              </a:pPr>
              <a:t>38</a:t>
            </a:fld>
            <a:endParaRPr lang="en-GB" alt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Θέση υποσέλιδου 4">
            <a:extLst>
              <a:ext uri="{FF2B5EF4-FFF2-40B4-BE49-F238E27FC236}">
                <a16:creationId xmlns:a16="http://schemas.microsoft.com/office/drawing/2014/main" id="{2875F62C-9A4F-40AE-A768-25A2720FFF8F}"/>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61444" name="Θέση αριθμού διαφάνειας 5">
            <a:extLst>
              <a:ext uri="{FF2B5EF4-FFF2-40B4-BE49-F238E27FC236}">
                <a16:creationId xmlns:a16="http://schemas.microsoft.com/office/drawing/2014/main" id="{C7588358-75E4-4C89-96F6-703DA9425AF7}"/>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DFD1CACB-4AC8-4866-AED0-545FB152C390}" type="slidenum">
              <a:rPr lang="en-GB" altLang="el-GR" sz="1400" smtClean="0"/>
              <a:pPr>
                <a:lnSpc>
                  <a:spcPct val="100000"/>
                </a:lnSpc>
                <a:spcBef>
                  <a:spcPct val="0"/>
                </a:spcBef>
                <a:buClr>
                  <a:srgbClr val="000000"/>
                </a:buClr>
                <a:buFont typeface="Arial" panose="020B0604020202020204" pitchFamily="34" charset="0"/>
                <a:buNone/>
              </a:pPr>
              <a:t>39</a:t>
            </a:fld>
            <a:endParaRPr lang="en-GB" altLang="el-GR" sz="1400"/>
          </a:p>
        </p:txBody>
      </p:sp>
      <p:sp>
        <p:nvSpPr>
          <p:cNvPr id="61445" name="Rectangle 1">
            <a:extLst>
              <a:ext uri="{FF2B5EF4-FFF2-40B4-BE49-F238E27FC236}">
                <a16:creationId xmlns:a16="http://schemas.microsoft.com/office/drawing/2014/main" id="{C9102E55-829C-463C-AD7C-1AC5E34D3754}"/>
              </a:ext>
            </a:extLst>
          </p:cNvPr>
          <p:cNvSpPr>
            <a:spLocks noGrp="1" noChangeArrowheads="1"/>
          </p:cNvSpPr>
          <p:nvPr>
            <p:ph type="title" idx="4294967295"/>
          </p:nvPr>
        </p:nvSpPr>
        <p:spPr>
          <a:xfrm>
            <a:off x="2703513" y="274638"/>
            <a:ext cx="6315075" cy="1143000"/>
          </a:xfrm>
        </p:spPr>
        <p:txBody>
          <a:bodyPr lIns="0" tIns="0" rIns="0" bIns="0" anchor="ct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Τουριστικά Γραφεία Εσωτερικού Τουρισμού</a:t>
            </a:r>
          </a:p>
        </p:txBody>
      </p:sp>
      <p:sp>
        <p:nvSpPr>
          <p:cNvPr id="61446" name="Rectangle 2">
            <a:extLst>
              <a:ext uri="{FF2B5EF4-FFF2-40B4-BE49-F238E27FC236}">
                <a16:creationId xmlns:a16="http://schemas.microsoft.com/office/drawing/2014/main" id="{A318EF85-1776-4431-970C-C3E86329CCB0}"/>
              </a:ext>
            </a:extLst>
          </p:cNvPr>
          <p:cNvSpPr>
            <a:spLocks noGrp="1" noChangeArrowheads="1"/>
          </p:cNvSpPr>
          <p:nvPr>
            <p:ph type="body" idx="4294967295"/>
          </p:nvPr>
        </p:nvSpPr>
        <p:spPr>
          <a:xfrm>
            <a:off x="2693988" y="1600200"/>
            <a:ext cx="6324600" cy="4789488"/>
          </a:xfrm>
        </p:spPr>
        <p:txBody>
          <a:bodyPr lIns="0" tIns="0" rIns="0" bIns="0"/>
          <a:lstStyle/>
          <a:p>
            <a:pPr marL="338138" indent="-319088"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Προσφέρουν υπηρεσίες μόνο σε Έλληνες τουρίστες και μόνο εντός Ελλάδας</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Οργανώνουν εκδρομές </a:t>
            </a:r>
            <a:r>
              <a:rPr lang="en-GB" altLang="el-GR" u="sng"/>
              <a:t>εντός Ελλάδας</a:t>
            </a:r>
            <a:r>
              <a:rPr lang="en-GB" altLang="el-GR"/>
              <a:t>, </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Διαμεσολαβούν για την εξασφάλιση διαμονής, διατροφής, αναψυχής, ψυχαγωγίας και μεταφοράς πελατών εντός Ελλάδας</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Έκδοση Εισιτηρίων οποίοδήποτε μεταφορικού μέσου </a:t>
            </a:r>
            <a:r>
              <a:rPr lang="en-GB" altLang="el-GR" u="sng"/>
              <a:t>εντός Ελλάδας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Θέση υποσέλιδου 4">
            <a:extLst>
              <a:ext uri="{FF2B5EF4-FFF2-40B4-BE49-F238E27FC236}">
                <a16:creationId xmlns:a16="http://schemas.microsoft.com/office/drawing/2014/main" id="{DA75DCFE-C9C9-408D-8E6E-FE7047F015BA}"/>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8196" name="Θέση αριθμού διαφάνειας 5">
            <a:extLst>
              <a:ext uri="{FF2B5EF4-FFF2-40B4-BE49-F238E27FC236}">
                <a16:creationId xmlns:a16="http://schemas.microsoft.com/office/drawing/2014/main" id="{E6D85FF7-B7DD-4CF4-B954-A6F5F88A4254}"/>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87D68497-ECD6-4181-870B-025C38AEAEFB}" type="slidenum">
              <a:rPr lang="en-GB" altLang="el-GR" sz="1400" smtClean="0"/>
              <a:pPr>
                <a:lnSpc>
                  <a:spcPct val="100000"/>
                </a:lnSpc>
                <a:spcBef>
                  <a:spcPct val="0"/>
                </a:spcBef>
                <a:buClr>
                  <a:srgbClr val="000000"/>
                </a:buClr>
                <a:buFont typeface="Arial" panose="020B0604020202020204" pitchFamily="34" charset="0"/>
                <a:buNone/>
              </a:pPr>
              <a:t>4</a:t>
            </a:fld>
            <a:endParaRPr lang="en-GB" altLang="el-GR" sz="1400"/>
          </a:p>
        </p:txBody>
      </p:sp>
      <p:sp>
        <p:nvSpPr>
          <p:cNvPr id="8197" name="Rectangle 1">
            <a:extLst>
              <a:ext uri="{FF2B5EF4-FFF2-40B4-BE49-F238E27FC236}">
                <a16:creationId xmlns:a16="http://schemas.microsoft.com/office/drawing/2014/main" id="{FD27A03F-5D7B-45DA-A255-B9CEC0F922EF}"/>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Τι καλείται Τουρισμός;</a:t>
            </a:r>
          </a:p>
        </p:txBody>
      </p:sp>
      <p:sp>
        <p:nvSpPr>
          <p:cNvPr id="6146" name="Rectangle 2">
            <a:extLst>
              <a:ext uri="{FF2B5EF4-FFF2-40B4-BE49-F238E27FC236}">
                <a16:creationId xmlns:a16="http://schemas.microsoft.com/office/drawing/2014/main" id="{B1EB56AF-726A-45BF-8282-274DEE18D6DB}"/>
              </a:ext>
            </a:extLst>
          </p:cNvPr>
          <p:cNvSpPr>
            <a:spLocks noGrp="1" noChangeArrowheads="1"/>
          </p:cNvSpPr>
          <p:nvPr>
            <p:ph type="body" idx="4294967295"/>
          </p:nvPr>
        </p:nvSpPr>
        <p:spPr>
          <a:xfrm>
            <a:off x="2693988" y="1600200"/>
            <a:ext cx="6326187" cy="5257800"/>
          </a:xfrm>
        </p:spPr>
        <p:txBody>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dirty="0" err="1"/>
              <a:t>Δι</a:t>
            </a:r>
            <a:r>
              <a:rPr lang="en-GB" altLang="el-GR" dirty="0"/>
              <a:t>αφορετικές προσεγγίσεις ανάλογα με τη σκοπιά του κάθε μελετητή</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dirty="0" err="1">
                <a:effectLst>
                  <a:outerShdw blurRad="38100" dist="38100" dir="2700000" algn="tl">
                    <a:srgbClr val="C0C0C0"/>
                  </a:outerShdw>
                </a:effectLst>
              </a:rPr>
              <a:t>Τουρίστ</a:t>
            </a:r>
            <a:r>
              <a:rPr lang="en-GB" altLang="el-GR" dirty="0">
                <a:effectLst>
                  <a:outerShdw blurRad="38100" dist="38100" dir="2700000" algn="tl">
                    <a:srgbClr val="C0C0C0"/>
                  </a:outerShdw>
                </a:effectLst>
              </a:rPr>
              <a:t>ας</a:t>
            </a:r>
            <a:r>
              <a:rPr lang="en-GB" altLang="el-GR" dirty="0"/>
              <a:t>: Αναζήτηση εμπειριών διασκέδασης, αναψυχής, εκπαίδευσης κτλ. </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dirty="0" err="1">
                <a:effectLst>
                  <a:outerShdw blurRad="38100" dist="38100" dir="2700000" algn="tl">
                    <a:srgbClr val="C0C0C0"/>
                  </a:outerShdw>
                </a:effectLst>
              </a:rPr>
              <a:t>Τουριστική</a:t>
            </a:r>
            <a:r>
              <a:rPr lang="en-GB" altLang="el-GR" dirty="0">
                <a:effectLst>
                  <a:outerShdw blurRad="38100" dist="38100" dir="2700000" algn="tl">
                    <a:srgbClr val="C0C0C0"/>
                  </a:outerShdw>
                </a:effectLst>
              </a:rPr>
              <a:t> Επ</a:t>
            </a:r>
            <a:r>
              <a:rPr lang="en-GB" altLang="el-GR" dirty="0" err="1">
                <a:effectLst>
                  <a:outerShdw blurRad="38100" dist="38100" dir="2700000" algn="tl">
                    <a:srgbClr val="C0C0C0"/>
                  </a:outerShdw>
                </a:effectLst>
              </a:rPr>
              <a:t>ιχείρηση</a:t>
            </a:r>
            <a:r>
              <a:rPr lang="en-GB" altLang="el-GR" dirty="0"/>
              <a:t>: </a:t>
            </a:r>
            <a:r>
              <a:rPr lang="en-GB" altLang="el-GR" dirty="0" err="1"/>
              <a:t>Ευκ</a:t>
            </a:r>
            <a:r>
              <a:rPr lang="en-GB" altLang="el-GR" dirty="0"/>
              <a:t>αιρία πραγματοποίησης κέδρους, εφοδιασμός της αγαθά και υπηρεσίες που ζητούν οι τουρίστες</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dirty="0" err="1">
                <a:effectLst>
                  <a:outerShdw blurRad="38100" dist="38100" dir="2700000" algn="tl">
                    <a:srgbClr val="C0C0C0"/>
                  </a:outerShdw>
                </a:effectLst>
              </a:rPr>
              <a:t>Τό</a:t>
            </a:r>
            <a:r>
              <a:rPr lang="en-GB" altLang="el-GR" dirty="0">
                <a:effectLst>
                  <a:outerShdw blurRad="38100" dist="38100" dir="2700000" algn="tl">
                    <a:srgbClr val="C0C0C0"/>
                  </a:outerShdw>
                </a:effectLst>
              </a:rPr>
              <a:t>πος Φιλοξενίας</a:t>
            </a:r>
            <a:r>
              <a:rPr lang="en-GB" altLang="el-GR" dirty="0"/>
              <a:t>: πολιτιστικός παράγοντας, δημιουργία νέων θέσεων εργασίας και εσόδων, παράγοντας ευημερίας και κοινωνικής αλλαγής</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dirty="0" err="1">
                <a:effectLst>
                  <a:outerShdw blurRad="38100" dist="38100" dir="2700000" algn="tl">
                    <a:srgbClr val="C0C0C0"/>
                  </a:outerShdw>
                </a:effectLst>
              </a:rPr>
              <a:t>Διοίκηση</a:t>
            </a:r>
            <a:r>
              <a:rPr lang="en-GB" altLang="el-GR" dirty="0">
                <a:effectLst>
                  <a:outerShdw blurRad="38100" dist="38100" dir="2700000" algn="tl">
                    <a:srgbClr val="C0C0C0"/>
                  </a:outerShdw>
                </a:effectLst>
              </a:rPr>
              <a:t> </a:t>
            </a:r>
            <a:r>
              <a:rPr lang="en-GB" altLang="el-GR" dirty="0" err="1">
                <a:effectLst>
                  <a:outerShdw blurRad="38100" dist="38100" dir="2700000" algn="tl">
                    <a:srgbClr val="C0C0C0"/>
                  </a:outerShdw>
                </a:effectLst>
              </a:rPr>
              <a:t>του</a:t>
            </a:r>
            <a:r>
              <a:rPr lang="en-GB" altLang="el-GR" dirty="0">
                <a:effectLst>
                  <a:outerShdw blurRad="38100" dist="38100" dir="2700000" algn="tl">
                    <a:srgbClr val="C0C0C0"/>
                  </a:outerShdw>
                </a:effectLst>
              </a:rPr>
              <a:t> </a:t>
            </a:r>
            <a:r>
              <a:rPr lang="en-GB" altLang="el-GR" dirty="0" err="1">
                <a:effectLst>
                  <a:outerShdw blurRad="38100" dist="38100" dir="2700000" algn="tl">
                    <a:srgbClr val="C0C0C0"/>
                  </a:outerShdw>
                </a:effectLst>
              </a:rPr>
              <a:t>Τουριστικού</a:t>
            </a:r>
            <a:r>
              <a:rPr lang="en-GB" altLang="el-GR" dirty="0">
                <a:effectLst>
                  <a:outerShdw blurRad="38100" dist="38100" dir="2700000" algn="tl">
                    <a:srgbClr val="C0C0C0"/>
                  </a:outerShdw>
                </a:effectLst>
              </a:rPr>
              <a:t> </a:t>
            </a:r>
            <a:r>
              <a:rPr lang="en-GB" altLang="el-GR" dirty="0" err="1">
                <a:effectLst>
                  <a:outerShdw blurRad="38100" dist="38100" dir="2700000" algn="tl">
                    <a:srgbClr val="C0C0C0"/>
                  </a:outerShdw>
                </a:effectLst>
              </a:rPr>
              <a:t>Προορισμού</a:t>
            </a:r>
            <a:r>
              <a:rPr lang="en-GB" altLang="el-GR" dirty="0"/>
              <a:t>: πα</a:t>
            </a:r>
            <a:r>
              <a:rPr lang="en-GB" altLang="el-GR" dirty="0" err="1"/>
              <a:t>ράγοντ</a:t>
            </a:r>
            <a:r>
              <a:rPr lang="en-GB" altLang="el-GR" dirty="0"/>
              <a:t>ας ανάπτυξης της οικονομίας με τις όποιες αρνητικές συνέπειες επιφέρει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Θέση υποσέλιδου 4">
            <a:extLst>
              <a:ext uri="{FF2B5EF4-FFF2-40B4-BE49-F238E27FC236}">
                <a16:creationId xmlns:a16="http://schemas.microsoft.com/office/drawing/2014/main" id="{B0FA028D-9255-4785-96AA-5B22FF41D251}"/>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63492" name="Θέση αριθμού διαφάνειας 5">
            <a:extLst>
              <a:ext uri="{FF2B5EF4-FFF2-40B4-BE49-F238E27FC236}">
                <a16:creationId xmlns:a16="http://schemas.microsoft.com/office/drawing/2014/main" id="{784665A3-1922-45B1-956C-678FB12C22B4}"/>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FBEFF86A-AD93-4347-84AB-DB6A86619643}" type="slidenum">
              <a:rPr lang="en-GB" altLang="el-GR" sz="1400" smtClean="0"/>
              <a:pPr>
                <a:lnSpc>
                  <a:spcPct val="100000"/>
                </a:lnSpc>
                <a:spcBef>
                  <a:spcPct val="0"/>
                </a:spcBef>
                <a:buClr>
                  <a:srgbClr val="000000"/>
                </a:buClr>
                <a:buFont typeface="Arial" panose="020B0604020202020204" pitchFamily="34" charset="0"/>
                <a:buNone/>
              </a:pPr>
              <a:t>40</a:t>
            </a:fld>
            <a:endParaRPr lang="en-GB" altLang="el-GR" sz="1400"/>
          </a:p>
        </p:txBody>
      </p:sp>
      <p:sp>
        <p:nvSpPr>
          <p:cNvPr id="63493" name="Rectangle 1">
            <a:extLst>
              <a:ext uri="{FF2B5EF4-FFF2-40B4-BE49-F238E27FC236}">
                <a16:creationId xmlns:a16="http://schemas.microsoft.com/office/drawing/2014/main" id="{15360245-CB14-4A27-BD7E-69E0723E55D6}"/>
              </a:ext>
            </a:extLst>
          </p:cNvPr>
          <p:cNvSpPr>
            <a:spLocks noGrp="1" noChangeArrowheads="1"/>
          </p:cNvSpPr>
          <p:nvPr>
            <p:ph type="title" idx="4294967295"/>
          </p:nvPr>
        </p:nvSpPr>
        <p:spPr>
          <a:xfrm>
            <a:off x="2703513" y="274638"/>
            <a:ext cx="6315075" cy="1143000"/>
          </a:xfrm>
        </p:spPr>
        <p:txBody>
          <a:bodyPr lIns="0" tIns="0" rIns="0" bIns="0" anchor="ct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Γραφεία Εξερχόμενου Τουρισμού  (outgoing travel agencies)</a:t>
            </a:r>
          </a:p>
        </p:txBody>
      </p:sp>
      <p:sp>
        <p:nvSpPr>
          <p:cNvPr id="63494" name="Rectangle 2">
            <a:extLst>
              <a:ext uri="{FF2B5EF4-FFF2-40B4-BE49-F238E27FC236}">
                <a16:creationId xmlns:a16="http://schemas.microsoft.com/office/drawing/2014/main" id="{8CB50562-3F2E-4EBB-88A7-3A87FD3E92D4}"/>
              </a:ext>
            </a:extLst>
          </p:cNvPr>
          <p:cNvSpPr>
            <a:spLocks noGrp="1" noChangeArrowheads="1"/>
          </p:cNvSpPr>
          <p:nvPr>
            <p:ph type="body" idx="4294967295"/>
          </p:nvPr>
        </p:nvSpPr>
        <p:spPr>
          <a:xfrm>
            <a:off x="2693988" y="1828800"/>
            <a:ext cx="6324600" cy="5276850"/>
          </a:xfrm>
        </p:spPr>
        <p:txBody>
          <a:bodyPr lIns="0" tIns="0" rIns="0" bIns="0"/>
          <a:lstStyle/>
          <a:p>
            <a:pPr marL="338138" indent="-319088"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Ειδικεύονται στη διακίνηση ημεδραπών τουριστών προς το εξωτερικό,</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Εδρεύουν στο χώρα μονίμου κατοικίας των ταξιδιωτών,</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Αναλαμβάνουν την πώληση οργανωμένων ταξιδιών τρίτων (ή από το ίδιο το γραφείο) προς το εξωτερικό,</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Εξυπηρετούν ταξιδιώτες που θέλουν να ταξιδέψουν σε μία άλλη χώρα </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GB"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Θέση υποσέλιδου 4">
            <a:extLst>
              <a:ext uri="{FF2B5EF4-FFF2-40B4-BE49-F238E27FC236}">
                <a16:creationId xmlns:a16="http://schemas.microsoft.com/office/drawing/2014/main" id="{9AC11256-21EA-4285-80A9-D7AB4A59B6C3}"/>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65540" name="Θέση αριθμού διαφάνειας 5">
            <a:extLst>
              <a:ext uri="{FF2B5EF4-FFF2-40B4-BE49-F238E27FC236}">
                <a16:creationId xmlns:a16="http://schemas.microsoft.com/office/drawing/2014/main" id="{5DA8F078-3DDC-4189-B9D7-47278A1BFC9E}"/>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78A576DD-E8BA-49B5-98C1-EA8A1F5AECFA}" type="slidenum">
              <a:rPr lang="en-GB" altLang="el-GR" sz="1400" smtClean="0"/>
              <a:pPr>
                <a:lnSpc>
                  <a:spcPct val="100000"/>
                </a:lnSpc>
                <a:spcBef>
                  <a:spcPct val="0"/>
                </a:spcBef>
                <a:buClr>
                  <a:srgbClr val="000000"/>
                </a:buClr>
                <a:buFont typeface="Arial" panose="020B0604020202020204" pitchFamily="34" charset="0"/>
                <a:buNone/>
              </a:pPr>
              <a:t>41</a:t>
            </a:fld>
            <a:endParaRPr lang="en-GB" altLang="el-GR" sz="1400"/>
          </a:p>
        </p:txBody>
      </p:sp>
      <p:sp>
        <p:nvSpPr>
          <p:cNvPr id="65541" name="Rectangle 1">
            <a:extLst>
              <a:ext uri="{FF2B5EF4-FFF2-40B4-BE49-F238E27FC236}">
                <a16:creationId xmlns:a16="http://schemas.microsoft.com/office/drawing/2014/main" id="{3A08D54F-522E-48B8-B1DB-F5F3770EB29A}"/>
              </a:ext>
            </a:extLst>
          </p:cNvPr>
          <p:cNvSpPr>
            <a:spLocks noGrp="1" noChangeArrowheads="1"/>
          </p:cNvSpPr>
          <p:nvPr>
            <p:ph type="title" idx="4294967295"/>
          </p:nvPr>
        </p:nvSpPr>
        <p:spPr>
          <a:xfrm>
            <a:off x="2703513" y="274638"/>
            <a:ext cx="6315075" cy="1143000"/>
          </a:xfrm>
        </p:spPr>
        <p:txBody>
          <a:bodyPr lIns="0" tIns="0" rIns="0" bIns="0" anchor="ct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Γραφεία Εξερχόμενου Τουρισμού (outgoing travel agencies)</a:t>
            </a:r>
          </a:p>
        </p:txBody>
      </p:sp>
      <p:sp>
        <p:nvSpPr>
          <p:cNvPr id="65542" name="Rectangle 2">
            <a:extLst>
              <a:ext uri="{FF2B5EF4-FFF2-40B4-BE49-F238E27FC236}">
                <a16:creationId xmlns:a16="http://schemas.microsoft.com/office/drawing/2014/main" id="{BCBF1B24-A986-49A8-8A4B-D69B9936CFFD}"/>
              </a:ext>
            </a:extLst>
          </p:cNvPr>
          <p:cNvSpPr>
            <a:spLocks noGrp="1" noChangeArrowheads="1"/>
          </p:cNvSpPr>
          <p:nvPr>
            <p:ph type="body" idx="4294967295"/>
          </p:nvPr>
        </p:nvSpPr>
        <p:spPr>
          <a:xfrm>
            <a:off x="2693988" y="1828800"/>
            <a:ext cx="6324600" cy="4297363"/>
          </a:xfrm>
        </p:spPr>
        <p:txBody>
          <a:bodyPr lIns="0" tIns="0" rIns="0" bIns="0"/>
          <a:lstStyle/>
          <a:p>
            <a:pPr marL="338138" indent="-319088"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Η δομή λειτουργίας μοιάζει με αυτήν του Γενικού Τουρισμού</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Επιπλέον ενδέχεται να έχει τμήματα όπως:</a:t>
            </a:r>
          </a:p>
          <a:p>
            <a:pPr lvl="1" eaLnBrk="1" hangingPunct="1">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Ευρώπη και χώρες της Μεσογειακές,</a:t>
            </a:r>
          </a:p>
          <a:p>
            <a:pPr lvl="1" eaLnBrk="1" hangingPunct="1">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Ασία και Άπω Ανατολή, </a:t>
            </a:r>
          </a:p>
          <a:p>
            <a:pPr lvl="1" eaLnBrk="1" hangingPunct="1">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ΗΠΑ και Καναδάς,</a:t>
            </a:r>
          </a:p>
          <a:p>
            <a:pPr lvl="1" eaLnBrk="1" hangingPunct="1">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Εξωτικών ταξιδίων,</a:t>
            </a:r>
          </a:p>
          <a:p>
            <a:pPr lvl="1" eaLnBrk="1" hangingPunct="1">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Οδικές εκδρομές (πούλμαν ή άλλα ΜΜΜ)</a:t>
            </a:r>
          </a:p>
          <a:p>
            <a:pPr lvl="1" eaLnBrk="1" hangingPunct="1">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a:t>Εκδρομές Ειδικών Εκδιαφερόντων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Θέση υποσέλιδου 4">
            <a:extLst>
              <a:ext uri="{FF2B5EF4-FFF2-40B4-BE49-F238E27FC236}">
                <a16:creationId xmlns:a16="http://schemas.microsoft.com/office/drawing/2014/main" id="{35956143-9251-4CEC-96FB-B596E40EBD0E}"/>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67588" name="Θέση αριθμού διαφάνειας 5">
            <a:extLst>
              <a:ext uri="{FF2B5EF4-FFF2-40B4-BE49-F238E27FC236}">
                <a16:creationId xmlns:a16="http://schemas.microsoft.com/office/drawing/2014/main" id="{E9777CA6-D2FB-4298-9404-1CECED57CE9D}"/>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51C7A2C9-9ED6-41CC-84B7-DB5ED8BC8FE5}" type="slidenum">
              <a:rPr lang="en-GB" altLang="el-GR" sz="1400" smtClean="0"/>
              <a:pPr>
                <a:lnSpc>
                  <a:spcPct val="100000"/>
                </a:lnSpc>
                <a:spcBef>
                  <a:spcPct val="0"/>
                </a:spcBef>
                <a:buClr>
                  <a:srgbClr val="000000"/>
                </a:buClr>
                <a:buFont typeface="Arial" panose="020B0604020202020204" pitchFamily="34" charset="0"/>
                <a:buNone/>
              </a:pPr>
              <a:t>42</a:t>
            </a:fld>
            <a:endParaRPr lang="en-GB" altLang="el-GR" sz="1400"/>
          </a:p>
        </p:txBody>
      </p:sp>
      <p:sp>
        <p:nvSpPr>
          <p:cNvPr id="67589" name="Rectangle 1">
            <a:extLst>
              <a:ext uri="{FF2B5EF4-FFF2-40B4-BE49-F238E27FC236}">
                <a16:creationId xmlns:a16="http://schemas.microsoft.com/office/drawing/2014/main" id="{C8E96BDB-D1AC-4334-BA2C-D7640B4E5B05}"/>
              </a:ext>
            </a:extLst>
          </p:cNvPr>
          <p:cNvSpPr>
            <a:spLocks noGrp="1" noChangeArrowheads="1"/>
          </p:cNvSpPr>
          <p:nvPr>
            <p:ph type="title" idx="4294967295"/>
          </p:nvPr>
        </p:nvSpPr>
        <p:spPr>
          <a:xfrm>
            <a:off x="2743200" y="230188"/>
            <a:ext cx="6315075" cy="1143000"/>
          </a:xfrm>
        </p:spPr>
        <p:txBody>
          <a:bodyPr lIns="0" tIns="0" rIns="0" bIns="0" anchor="ct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Γραφεία Εισερχόμενου Τουρισμού (incoming travel agencies)</a:t>
            </a:r>
          </a:p>
        </p:txBody>
      </p:sp>
      <p:sp>
        <p:nvSpPr>
          <p:cNvPr id="67590" name="Rectangle 2">
            <a:extLst>
              <a:ext uri="{FF2B5EF4-FFF2-40B4-BE49-F238E27FC236}">
                <a16:creationId xmlns:a16="http://schemas.microsoft.com/office/drawing/2014/main" id="{BEE44695-6695-496F-AC1D-E537ACC74008}"/>
              </a:ext>
            </a:extLst>
          </p:cNvPr>
          <p:cNvSpPr>
            <a:spLocks noGrp="1" noChangeArrowheads="1"/>
          </p:cNvSpPr>
          <p:nvPr>
            <p:ph type="body" idx="4294967295"/>
          </p:nvPr>
        </p:nvSpPr>
        <p:spPr>
          <a:xfrm>
            <a:off x="2693988" y="1600200"/>
            <a:ext cx="6324600" cy="4525963"/>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Αναλαμβάνουν την διακίνηση και εξυπηρέτηση τουριστών από τη χώρα διαμονή τους</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Παρέχουν:</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Κρατήσεις ξενοδοχείων,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Παραλαβή τουριστών από αεροδρόμιο, λιμάνι κτλ και μετάφορά τους από και προς το ξενοδοχείο,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Τακτοποίηση κατά την άφιξη και παροχή ποτού καλωσορίσματος,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Περιηγήσεις</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Διακοπές Ειδικού Ενδιαφέροντος (one day cruises, Κτλ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Επεξηγήσεις και διερμηνείες</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Κρατήσεις εισιτηρίων</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Εικόνα 1">
            <a:extLst>
              <a:ext uri="{FF2B5EF4-FFF2-40B4-BE49-F238E27FC236}">
                <a16:creationId xmlns:a16="http://schemas.microsoft.com/office/drawing/2014/main" id="{CCD51889-206F-4B87-B957-129A9E1CB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id="{33D68F29-D8FF-4CCB-B467-76743C77BF02}"/>
              </a:ext>
            </a:extLst>
          </p:cNvPr>
          <p:cNvSpPr>
            <a:spLocks noGrp="1"/>
          </p:cNvSpPr>
          <p:nvPr>
            <p:ph type="ftr" idx="11"/>
          </p:nvPr>
        </p:nvSpPr>
        <p:spPr/>
        <p:txBody>
          <a:bodyPr/>
          <a:lstStyle/>
          <a:p>
            <a:pPr>
              <a:defRPr/>
            </a:pPr>
            <a:r>
              <a:rPr lang="el-GR" altLang="el-GR"/>
              <a:t>Κ. Τσαγκαράκης</a:t>
            </a:r>
            <a:endParaRPr lang="en-GB" altLang="el-GR"/>
          </a:p>
        </p:txBody>
      </p:sp>
      <p:sp>
        <p:nvSpPr>
          <p:cNvPr id="3" name="Θέση αριθμού διαφάνειας 2">
            <a:extLst>
              <a:ext uri="{FF2B5EF4-FFF2-40B4-BE49-F238E27FC236}">
                <a16:creationId xmlns:a16="http://schemas.microsoft.com/office/drawing/2014/main" id="{1C8DED67-632F-4610-9132-62B7BA19B942}"/>
              </a:ext>
            </a:extLst>
          </p:cNvPr>
          <p:cNvSpPr>
            <a:spLocks noGrp="1"/>
          </p:cNvSpPr>
          <p:nvPr>
            <p:ph type="sldNum" idx="12"/>
          </p:nvPr>
        </p:nvSpPr>
        <p:spPr/>
        <p:txBody>
          <a:bodyPr/>
          <a:lstStyle/>
          <a:p>
            <a:pPr>
              <a:defRPr/>
            </a:pPr>
            <a:fld id="{8A52BC07-184D-4E13-ADEC-0F9946DA79F6}" type="slidenum">
              <a:rPr lang="en-GB" altLang="el-GR" smtClean="0"/>
              <a:pPr>
                <a:defRPr/>
              </a:pPr>
              <a:t>43</a:t>
            </a:fld>
            <a:endParaRPr lang="en-GB" alt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Θέση υποσέλιδου 4">
            <a:extLst>
              <a:ext uri="{FF2B5EF4-FFF2-40B4-BE49-F238E27FC236}">
                <a16:creationId xmlns:a16="http://schemas.microsoft.com/office/drawing/2014/main" id="{B23089DE-E157-41E5-A935-9D0FA374CF00}"/>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71684" name="Θέση αριθμού διαφάνειας 5">
            <a:extLst>
              <a:ext uri="{FF2B5EF4-FFF2-40B4-BE49-F238E27FC236}">
                <a16:creationId xmlns:a16="http://schemas.microsoft.com/office/drawing/2014/main" id="{C853F5DF-A2C5-4269-8A62-20B42CBB96AD}"/>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89F221DF-A6F6-459C-B7AD-08F2F82E6BEC}" type="slidenum">
              <a:rPr lang="en-GB" altLang="el-GR" sz="1400" smtClean="0"/>
              <a:pPr>
                <a:lnSpc>
                  <a:spcPct val="100000"/>
                </a:lnSpc>
                <a:spcBef>
                  <a:spcPct val="0"/>
                </a:spcBef>
                <a:buClr>
                  <a:srgbClr val="000000"/>
                </a:buClr>
                <a:buFont typeface="Arial" panose="020B0604020202020204" pitchFamily="34" charset="0"/>
                <a:buNone/>
              </a:pPr>
              <a:t>44</a:t>
            </a:fld>
            <a:endParaRPr lang="en-GB" altLang="el-GR" sz="1400"/>
          </a:p>
        </p:txBody>
      </p:sp>
      <p:sp>
        <p:nvSpPr>
          <p:cNvPr id="71685" name="Rectangle 1">
            <a:extLst>
              <a:ext uri="{FF2B5EF4-FFF2-40B4-BE49-F238E27FC236}">
                <a16:creationId xmlns:a16="http://schemas.microsoft.com/office/drawing/2014/main" id="{8D911088-9895-42F8-87F3-2AFAFECE872F}"/>
              </a:ext>
            </a:extLst>
          </p:cNvPr>
          <p:cNvSpPr>
            <a:spLocks noGrp="1" noChangeArrowheads="1"/>
          </p:cNvSpPr>
          <p:nvPr>
            <p:ph type="title" idx="4294967295"/>
          </p:nvPr>
        </p:nvSpPr>
        <p:spPr>
          <a:xfrm>
            <a:off x="2703513" y="274638"/>
            <a:ext cx="6315075" cy="1143000"/>
          </a:xfrm>
        </p:spPr>
        <p:txBody>
          <a:bodyPr lIns="0" tIns="0" rIns="0" bIns="0" anchor="ct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Γραφεία Εισερχόμενου Τουρισμού (incoming travel agencies)</a:t>
            </a:r>
          </a:p>
        </p:txBody>
      </p:sp>
      <p:sp>
        <p:nvSpPr>
          <p:cNvPr id="71686" name="Rectangle 2">
            <a:extLst>
              <a:ext uri="{FF2B5EF4-FFF2-40B4-BE49-F238E27FC236}">
                <a16:creationId xmlns:a16="http://schemas.microsoft.com/office/drawing/2014/main" id="{1A6F540A-9790-4B4E-8AC6-7F448AE97BA7}"/>
              </a:ext>
            </a:extLst>
          </p:cNvPr>
          <p:cNvSpPr>
            <a:spLocks noGrp="1" noChangeArrowheads="1"/>
          </p:cNvSpPr>
          <p:nvPr>
            <p:ph type="body" idx="4294967295"/>
          </p:nvPr>
        </p:nvSpPr>
        <p:spPr>
          <a:xfrm>
            <a:off x="2693988" y="1600200"/>
            <a:ext cx="6324600" cy="4525963"/>
          </a:xfrm>
        </p:spPr>
        <p:txBody>
          <a:bodyPr lIns="0" tIns="0" rIns="0" bIns="0"/>
          <a:lstStyle/>
          <a:p>
            <a:pPr marL="338138" indent="-319088"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sz="2200"/>
              <a:t>Ενίοτε υπάρχει τμήμα Αντιπροσώπων (reps) του διοργανωτή των τουριστικών πακέτων των tour-operator.</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sz="2200"/>
              <a:t>Οι αντιπροσωποι αυτοί λογοδοτούν στην εταιρεία tour-operator και συνεργάζονται με το γραφείο για την ομαλότερη υλοποίηση των δραστηριοτήτων τους </a:t>
            </a:r>
          </a:p>
          <a:p>
            <a:pPr marL="338138" indent="-319088" eaLnBrk="1" hangingPunct="1">
              <a:lnSpc>
                <a:spcPct val="140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altLang="el-GR" sz="2200"/>
              <a:t>Υποδέχονται και ενημερώνουν τους τουρίστες και επιλύουν τυχόν έκτακτες ανάγκες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Θέση υποσέλιδου 3">
            <a:extLst>
              <a:ext uri="{FF2B5EF4-FFF2-40B4-BE49-F238E27FC236}">
                <a16:creationId xmlns:a16="http://schemas.microsoft.com/office/drawing/2014/main" id="{D250D3CA-00A3-4B7B-98E8-8DC5AAE314A9}"/>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73732" name="Θέση αριθμού διαφάνειας 4">
            <a:extLst>
              <a:ext uri="{FF2B5EF4-FFF2-40B4-BE49-F238E27FC236}">
                <a16:creationId xmlns:a16="http://schemas.microsoft.com/office/drawing/2014/main" id="{C39EEE74-E4DC-4E01-B72F-E9DF55E4E132}"/>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A7F3ECCC-EF12-4C1C-B022-E37C4CC5784D}" type="slidenum">
              <a:rPr lang="en-GB" altLang="el-GR" sz="1400" smtClean="0"/>
              <a:pPr>
                <a:lnSpc>
                  <a:spcPct val="100000"/>
                </a:lnSpc>
                <a:spcBef>
                  <a:spcPct val="0"/>
                </a:spcBef>
                <a:buClr>
                  <a:srgbClr val="000000"/>
                </a:buClr>
                <a:buFont typeface="Arial" panose="020B0604020202020204" pitchFamily="34" charset="0"/>
                <a:buNone/>
              </a:pPr>
              <a:t>45</a:t>
            </a:fld>
            <a:endParaRPr lang="en-GB" altLang="el-GR" sz="1400"/>
          </a:p>
        </p:txBody>
      </p:sp>
      <p:sp>
        <p:nvSpPr>
          <p:cNvPr id="73733" name="Rectangle 1">
            <a:extLst>
              <a:ext uri="{FF2B5EF4-FFF2-40B4-BE49-F238E27FC236}">
                <a16:creationId xmlns:a16="http://schemas.microsoft.com/office/drawing/2014/main" id="{97777921-DACE-480F-AD8A-236CD8FD9AB8}"/>
              </a:ext>
            </a:extLst>
          </p:cNvPr>
          <p:cNvSpPr>
            <a:spLocks noGrp="1" noChangeArrowheads="1"/>
          </p:cNvSpPr>
          <p:nvPr>
            <p:ph type="title" idx="4294967295"/>
          </p:nvPr>
        </p:nvSpPr>
        <p:spPr>
          <a:xfrm>
            <a:off x="2057400" y="2286000"/>
            <a:ext cx="6315075" cy="1052513"/>
          </a:xfrm>
        </p:spPr>
        <p:txBody>
          <a:bodyPr lIns="0" tIns="0" rIns="0" bIns="0" anchor="ct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Ευχαριστώ για την προσοχή σας!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Θέση υποσέλιδου 4">
            <a:extLst>
              <a:ext uri="{FF2B5EF4-FFF2-40B4-BE49-F238E27FC236}">
                <a16:creationId xmlns:a16="http://schemas.microsoft.com/office/drawing/2014/main" id="{BF36C0D4-E8FF-44CD-BA68-02873139DC03}"/>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10244" name="Θέση αριθμού διαφάνειας 5">
            <a:extLst>
              <a:ext uri="{FF2B5EF4-FFF2-40B4-BE49-F238E27FC236}">
                <a16:creationId xmlns:a16="http://schemas.microsoft.com/office/drawing/2014/main" id="{77106A51-95FB-429E-923A-9C69AE5A17F3}"/>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25B2FD54-48E3-43AE-9F5D-76E356ECD20D}" type="slidenum">
              <a:rPr lang="en-GB" altLang="el-GR" sz="1400" smtClean="0"/>
              <a:pPr>
                <a:lnSpc>
                  <a:spcPct val="100000"/>
                </a:lnSpc>
                <a:spcBef>
                  <a:spcPct val="0"/>
                </a:spcBef>
                <a:buClr>
                  <a:srgbClr val="000000"/>
                </a:buClr>
                <a:buFont typeface="Arial" panose="020B0604020202020204" pitchFamily="34" charset="0"/>
                <a:buNone/>
              </a:pPr>
              <a:t>5</a:t>
            </a:fld>
            <a:endParaRPr lang="en-GB" altLang="el-GR" sz="1400"/>
          </a:p>
        </p:txBody>
      </p:sp>
      <p:sp>
        <p:nvSpPr>
          <p:cNvPr id="10245" name="Rectangle 1">
            <a:extLst>
              <a:ext uri="{FF2B5EF4-FFF2-40B4-BE49-F238E27FC236}">
                <a16:creationId xmlns:a16="http://schemas.microsoft.com/office/drawing/2014/main" id="{76FE305B-BE5E-4774-BB05-FE4285459695}"/>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Τι καλείται Τουρισμός;</a:t>
            </a:r>
          </a:p>
        </p:txBody>
      </p:sp>
      <p:sp>
        <p:nvSpPr>
          <p:cNvPr id="10246" name="Rectangle 2">
            <a:extLst>
              <a:ext uri="{FF2B5EF4-FFF2-40B4-BE49-F238E27FC236}">
                <a16:creationId xmlns:a16="http://schemas.microsoft.com/office/drawing/2014/main" id="{4512E8F8-113C-4AB3-95C1-33BB5CB2CE52}"/>
              </a:ext>
            </a:extLst>
          </p:cNvPr>
          <p:cNvSpPr>
            <a:spLocks noGrp="1" noChangeArrowheads="1"/>
          </p:cNvSpPr>
          <p:nvPr>
            <p:ph type="body" idx="4294967295"/>
          </p:nvPr>
        </p:nvSpPr>
        <p:spPr>
          <a:xfrm>
            <a:off x="2693988" y="1600200"/>
            <a:ext cx="6326187" cy="4525963"/>
          </a:xfrm>
        </p:spPr>
        <p:txBody>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Αλληλοσυγκρουόμενοι Ορισμοί</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Αδυναμία απάντησης των ερωτήσεων: Για να θεωρηθεί κάποιος τουρίστας</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Ποια είναι η ελάχιστη απόσταση την οποία πρέπει να διανύσει;</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Ποια είναι η ελάχιστη απόσταση;</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Ποιος είναι ο ελάχιστος χρόνος;</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Ποιοι σκοποί θεωρούνται τουριστικοί και ποιοι όχι;</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Πόσες επισκέψεις ενός προορισμού και άνω καθιστούν ένα επισκέπτη τουρίστα; </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Κτλ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Θέση υποσέλιδου 4">
            <a:extLst>
              <a:ext uri="{FF2B5EF4-FFF2-40B4-BE49-F238E27FC236}">
                <a16:creationId xmlns:a16="http://schemas.microsoft.com/office/drawing/2014/main" id="{E9A2372D-DB62-4813-BD76-4576DBCB34F4}"/>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12292" name="Θέση αριθμού διαφάνειας 5">
            <a:extLst>
              <a:ext uri="{FF2B5EF4-FFF2-40B4-BE49-F238E27FC236}">
                <a16:creationId xmlns:a16="http://schemas.microsoft.com/office/drawing/2014/main" id="{9FE1EF10-D9F6-4054-9CAB-5DD44A47CA76}"/>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B203E08C-8D55-47DF-8286-076567552F24}" type="slidenum">
              <a:rPr lang="en-GB" altLang="el-GR" sz="1400" smtClean="0"/>
              <a:pPr>
                <a:lnSpc>
                  <a:spcPct val="100000"/>
                </a:lnSpc>
                <a:spcBef>
                  <a:spcPct val="0"/>
                </a:spcBef>
                <a:buClr>
                  <a:srgbClr val="000000"/>
                </a:buClr>
                <a:buFont typeface="Arial" panose="020B0604020202020204" pitchFamily="34" charset="0"/>
                <a:buNone/>
              </a:pPr>
              <a:t>6</a:t>
            </a:fld>
            <a:endParaRPr lang="en-GB" altLang="el-GR" sz="1400"/>
          </a:p>
        </p:txBody>
      </p:sp>
      <p:sp>
        <p:nvSpPr>
          <p:cNvPr id="12293" name="Rectangle 1">
            <a:extLst>
              <a:ext uri="{FF2B5EF4-FFF2-40B4-BE49-F238E27FC236}">
                <a16:creationId xmlns:a16="http://schemas.microsoft.com/office/drawing/2014/main" id="{F40FD0EC-2F60-4C00-BB05-6D5437D59A97}"/>
              </a:ext>
            </a:extLst>
          </p:cNvPr>
          <p:cNvSpPr>
            <a:spLocks noGrp="1" noChangeArrowheads="1"/>
          </p:cNvSpPr>
          <p:nvPr>
            <p:ph type="title" idx="4294967295"/>
          </p:nvPr>
        </p:nvSpPr>
        <p:spPr>
          <a:xfrm>
            <a:off x="2703513" y="274638"/>
            <a:ext cx="6316662" cy="11430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Τι καλείται Τουρισμός;</a:t>
            </a:r>
          </a:p>
        </p:txBody>
      </p:sp>
      <p:sp>
        <p:nvSpPr>
          <p:cNvPr id="8194" name="Rectangle 2">
            <a:extLst>
              <a:ext uri="{FF2B5EF4-FFF2-40B4-BE49-F238E27FC236}">
                <a16:creationId xmlns:a16="http://schemas.microsoft.com/office/drawing/2014/main" id="{F9F7E6A7-A604-48F9-BB89-6C4D08B479D9}"/>
              </a:ext>
            </a:extLst>
          </p:cNvPr>
          <p:cNvSpPr>
            <a:spLocks noGrp="1" noChangeArrowheads="1"/>
          </p:cNvSpPr>
          <p:nvPr>
            <p:ph type="body" idx="4294967295"/>
          </p:nvPr>
        </p:nvSpPr>
        <p:spPr>
          <a:xfrm>
            <a:off x="2693988" y="1600200"/>
            <a:ext cx="6326187" cy="4854575"/>
          </a:xfrm>
        </p:spPr>
        <p:txBody>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sz="2000">
                <a:effectLst>
                  <a:outerShdw blurRad="38100" dist="38100" dir="2700000" algn="tl">
                    <a:srgbClr val="C0C0C0"/>
                  </a:outerShdw>
                </a:effectLst>
              </a:rPr>
              <a:t>Γενικός Ορισμός Τουρισμού</a:t>
            </a:r>
            <a:r>
              <a:rPr lang="en-GB" altLang="el-GR" sz="2000"/>
              <a:t>: η πρόσκαιρη μετακίνηση ατόμων από τον τόπο της μόνιμης διαμονής τους σε άλλον με αποκλειστικό σκοπό την ικανοποίηση των τουριστικών αναγκών τους, καθώς και η οργανωμένη προσπάθεια για την προσέλκυση, υποδοχή και καλύτερη εξυπηρέτησή τους</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sz="2000"/>
              <a:t>Ειδικός Ορισμός Τουρισμού: είναι το σύνολο των σχέσεων και των γεγονότων που δημιουργούνται κατά τη διάρκεια της μετακίνησης και της παραμονής των ατόμων εκτός του τόπου συνήθους κατοικίας τους υπό τον περιορισμό ότι τόσο η μετακίνηση όσο και η παραμονή δεν έχουν ως κίνητρο την άσκηση οποιασδήποτε κερδοσκοπικής δραστηριότητας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Θέση υποσέλιδου 4">
            <a:extLst>
              <a:ext uri="{FF2B5EF4-FFF2-40B4-BE49-F238E27FC236}">
                <a16:creationId xmlns:a16="http://schemas.microsoft.com/office/drawing/2014/main" id="{502F71E5-C7F2-4638-8E37-3C31A7165251}"/>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14340" name="Θέση αριθμού διαφάνειας 5">
            <a:extLst>
              <a:ext uri="{FF2B5EF4-FFF2-40B4-BE49-F238E27FC236}">
                <a16:creationId xmlns:a16="http://schemas.microsoft.com/office/drawing/2014/main" id="{0F71D1C8-E51A-4E51-BF14-61E48906B149}"/>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9C1922E0-F6CA-440E-9E20-5C1C5A7F9B55}" type="slidenum">
              <a:rPr lang="en-GB" altLang="el-GR" sz="1400" smtClean="0"/>
              <a:pPr>
                <a:lnSpc>
                  <a:spcPct val="100000"/>
                </a:lnSpc>
                <a:spcBef>
                  <a:spcPct val="0"/>
                </a:spcBef>
                <a:buClr>
                  <a:srgbClr val="000000"/>
                </a:buClr>
                <a:buFont typeface="Arial" panose="020B0604020202020204" pitchFamily="34" charset="0"/>
                <a:buNone/>
              </a:pPr>
              <a:t>7</a:t>
            </a:fld>
            <a:endParaRPr lang="en-GB" altLang="el-GR" sz="1400"/>
          </a:p>
        </p:txBody>
      </p:sp>
      <p:sp>
        <p:nvSpPr>
          <p:cNvPr id="14341" name="Rectangle 1">
            <a:extLst>
              <a:ext uri="{FF2B5EF4-FFF2-40B4-BE49-F238E27FC236}">
                <a16:creationId xmlns:a16="http://schemas.microsoft.com/office/drawing/2014/main" id="{8B43BBD5-8D23-4AAD-91EB-0486381D88CB}"/>
              </a:ext>
            </a:extLst>
          </p:cNvPr>
          <p:cNvSpPr>
            <a:spLocks noGrp="1" noChangeArrowheads="1"/>
          </p:cNvSpPr>
          <p:nvPr>
            <p:ph type="title" idx="4294967295"/>
          </p:nvPr>
        </p:nvSpPr>
        <p:spPr>
          <a:xfrm>
            <a:off x="2703513" y="274638"/>
            <a:ext cx="6316662" cy="1144587"/>
          </a:xfrm>
        </p:spPr>
        <p:txBody>
          <a:bodyPr lIns="0" tIns="0" rIns="0" bIns="0" anchor="ct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Τι καλείται Τουρισμός;</a:t>
            </a:r>
          </a:p>
        </p:txBody>
      </p:sp>
      <p:sp>
        <p:nvSpPr>
          <p:cNvPr id="9218" name="Rectangle 2">
            <a:extLst>
              <a:ext uri="{FF2B5EF4-FFF2-40B4-BE49-F238E27FC236}">
                <a16:creationId xmlns:a16="http://schemas.microsoft.com/office/drawing/2014/main" id="{A027CFF9-3556-42C7-BA2D-9C065BF7B3E7}"/>
              </a:ext>
            </a:extLst>
          </p:cNvPr>
          <p:cNvSpPr>
            <a:spLocks noGrp="1" noChangeArrowheads="1"/>
          </p:cNvSpPr>
          <p:nvPr>
            <p:ph type="body" idx="4294967295"/>
          </p:nvPr>
        </p:nvSpPr>
        <p:spPr>
          <a:xfrm>
            <a:off x="2693988" y="1600200"/>
            <a:ext cx="6326187" cy="452913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l-GR">
                <a:effectLst>
                  <a:outerShdw blurRad="38100" dist="38100" dir="2700000" algn="tl">
                    <a:srgbClr val="C0C0C0"/>
                  </a:outerShdw>
                </a:effectLst>
              </a:rPr>
              <a:t>Τουριστικές Ανάγκες</a:t>
            </a:r>
            <a:r>
              <a:rPr lang="en-GB" altLang="el-GR"/>
              <a:t>: συνήθως επιθυμία ξεκούρασης και αναψυχής αλλά και άλλες όπως άθληση, εκπαίδευση, κτλ.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Θέση υποσέλιδου 4">
            <a:extLst>
              <a:ext uri="{FF2B5EF4-FFF2-40B4-BE49-F238E27FC236}">
                <a16:creationId xmlns:a16="http://schemas.microsoft.com/office/drawing/2014/main" id="{05EB5C6C-DCA4-4D9E-B3B4-2402DAF93183}"/>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16388" name="Θέση αριθμού διαφάνειας 5">
            <a:extLst>
              <a:ext uri="{FF2B5EF4-FFF2-40B4-BE49-F238E27FC236}">
                <a16:creationId xmlns:a16="http://schemas.microsoft.com/office/drawing/2014/main" id="{460DCB67-AA0E-486F-B310-18E1FC586D59}"/>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5E0D06F3-15CD-49AA-886A-E6F9A9658499}" type="slidenum">
              <a:rPr lang="en-GB" altLang="el-GR" sz="1400" smtClean="0"/>
              <a:pPr>
                <a:lnSpc>
                  <a:spcPct val="100000"/>
                </a:lnSpc>
                <a:spcBef>
                  <a:spcPct val="0"/>
                </a:spcBef>
                <a:buClr>
                  <a:srgbClr val="000000"/>
                </a:buClr>
                <a:buFont typeface="Arial" panose="020B0604020202020204" pitchFamily="34" charset="0"/>
                <a:buNone/>
              </a:pPr>
              <a:t>8</a:t>
            </a:fld>
            <a:endParaRPr lang="en-GB" altLang="el-GR" sz="1400"/>
          </a:p>
        </p:txBody>
      </p:sp>
      <p:sp>
        <p:nvSpPr>
          <p:cNvPr id="16389" name="Rectangle 1">
            <a:extLst>
              <a:ext uri="{FF2B5EF4-FFF2-40B4-BE49-F238E27FC236}">
                <a16:creationId xmlns:a16="http://schemas.microsoft.com/office/drawing/2014/main" id="{36A0694A-8A19-4985-AAD9-7A9569CDE006}"/>
              </a:ext>
            </a:extLst>
          </p:cNvPr>
          <p:cNvSpPr>
            <a:spLocks noGrp="1" noChangeArrowheads="1"/>
          </p:cNvSpPr>
          <p:nvPr>
            <p:ph type="title" idx="4294967295"/>
          </p:nvPr>
        </p:nvSpPr>
        <p:spPr>
          <a:xfrm>
            <a:off x="2703513" y="274638"/>
            <a:ext cx="6316662" cy="1143000"/>
          </a:xfrm>
        </p:spPr>
        <p:txBody>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Ποιοι είναι οι Τύποι του Τουρισμού (1/2);</a:t>
            </a:r>
          </a:p>
        </p:txBody>
      </p:sp>
      <p:sp>
        <p:nvSpPr>
          <p:cNvPr id="16390" name="Rectangle 2">
            <a:extLst>
              <a:ext uri="{FF2B5EF4-FFF2-40B4-BE49-F238E27FC236}">
                <a16:creationId xmlns:a16="http://schemas.microsoft.com/office/drawing/2014/main" id="{B0DCA376-2E78-49C2-9B6B-C2502B4E962F}"/>
              </a:ext>
            </a:extLst>
          </p:cNvPr>
          <p:cNvSpPr>
            <a:spLocks noGrp="1" noChangeArrowheads="1"/>
          </p:cNvSpPr>
          <p:nvPr>
            <p:ph type="body" idx="4294967295"/>
          </p:nvPr>
        </p:nvSpPr>
        <p:spPr>
          <a:xfrm>
            <a:off x="2693988" y="1600200"/>
            <a:ext cx="6326187" cy="4603750"/>
          </a:xfrm>
        </p:spPr>
        <p:txBody>
          <a:bodyPr/>
          <a:lstStyle/>
          <a:p>
            <a:pPr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Διαχωρισμός με βάση τα κίνητρα του τουρίστα:</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Τουρισμός Αναψυχής</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Επαγγελματικός τουρισμός</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Τουρισμός υγείας</a:t>
            </a:r>
          </a:p>
          <a:p>
            <a:pPr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Σύμφωνα με το Μεταφορικό Μέσο:</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Αεροπορικός Τουρισμός</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Σιδηροδρομικός Τουρισμός</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Ακτοπλοϊκός Τουρισμός</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Αυτοκινητιστικός Τουρισμός</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Περιπατητικός Τουρισμός</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a:t>Κτλ.  </a:t>
            </a:r>
          </a:p>
          <a:p>
            <a:pPr eaLnBrk="1" hangingPunct="1">
              <a:lnSpc>
                <a:spcPct val="90000"/>
              </a:lnSpc>
              <a:buFont typeface="Arial" panose="020B0604020202020204"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l-G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Θέση υποσέλιδου 4">
            <a:extLst>
              <a:ext uri="{FF2B5EF4-FFF2-40B4-BE49-F238E27FC236}">
                <a16:creationId xmlns:a16="http://schemas.microsoft.com/office/drawing/2014/main" id="{D72CD913-15D6-4545-8EC4-1E151192758B}"/>
              </a:ext>
            </a:extLst>
          </p:cNvPr>
          <p:cNvSpPr>
            <a:spLocks noGrp="1"/>
          </p:cNvSpPr>
          <p:nvPr>
            <p:ph type="ftr" sz="quarter" idx="11"/>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r>
              <a:rPr lang="el-GR" altLang="el-GR" sz="1400"/>
              <a:t>Κ. Τσαγκαράκης</a:t>
            </a:r>
            <a:endParaRPr lang="en-GB" altLang="el-GR" sz="1400"/>
          </a:p>
        </p:txBody>
      </p:sp>
      <p:sp>
        <p:nvSpPr>
          <p:cNvPr id="18436" name="Θέση αριθμού διαφάνειας 5">
            <a:extLst>
              <a:ext uri="{FF2B5EF4-FFF2-40B4-BE49-F238E27FC236}">
                <a16:creationId xmlns:a16="http://schemas.microsoft.com/office/drawing/2014/main" id="{37236FB4-FBD4-405E-957D-4A90176C8D6A}"/>
              </a:ext>
            </a:extLst>
          </p:cNvPr>
          <p:cNvSpPr>
            <a:spLocks noGrp="1"/>
          </p:cNvSpPr>
          <p:nvPr>
            <p:ph type="sldNum" sz="quarter" idx="12"/>
          </p:nvPr>
        </p:nvSpPr>
        <p:spPr>
          <a:noFill/>
        </p:spPr>
        <p:txBody>
          <a:bodyPr/>
          <a:lstStyle>
            <a:lvl1pPr>
              <a:lnSpc>
                <a:spcPct val="87000"/>
              </a:lnSpc>
              <a:spcBef>
                <a:spcPts val="6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FFFFFF"/>
                </a:solidFill>
                <a:latin typeface="Arial" panose="020B0604020202020204" pitchFamily="34" charset="0"/>
                <a:cs typeface="Arial" panose="020B0604020202020204" pitchFamily="34" charset="0"/>
              </a:defRPr>
            </a:lvl9pPr>
          </a:lstStyle>
          <a:p>
            <a:pPr>
              <a:lnSpc>
                <a:spcPct val="100000"/>
              </a:lnSpc>
              <a:spcBef>
                <a:spcPct val="0"/>
              </a:spcBef>
              <a:buClr>
                <a:srgbClr val="000000"/>
              </a:buClr>
              <a:buFont typeface="Arial" panose="020B0604020202020204" pitchFamily="34" charset="0"/>
              <a:buNone/>
            </a:pPr>
            <a:fld id="{A5A9A2A6-7963-4CAB-A352-8BDFB5B8EDDD}" type="slidenum">
              <a:rPr lang="en-GB" altLang="el-GR" sz="1400" smtClean="0"/>
              <a:pPr>
                <a:lnSpc>
                  <a:spcPct val="100000"/>
                </a:lnSpc>
                <a:spcBef>
                  <a:spcPct val="0"/>
                </a:spcBef>
                <a:buClr>
                  <a:srgbClr val="000000"/>
                </a:buClr>
                <a:buFont typeface="Arial" panose="020B0604020202020204" pitchFamily="34" charset="0"/>
                <a:buNone/>
              </a:pPr>
              <a:t>9</a:t>
            </a:fld>
            <a:endParaRPr lang="en-GB" altLang="el-GR" sz="1400"/>
          </a:p>
        </p:txBody>
      </p:sp>
      <p:sp>
        <p:nvSpPr>
          <p:cNvPr id="18437" name="Rectangle 1">
            <a:extLst>
              <a:ext uri="{FF2B5EF4-FFF2-40B4-BE49-F238E27FC236}">
                <a16:creationId xmlns:a16="http://schemas.microsoft.com/office/drawing/2014/main" id="{C2152B80-8D6B-4010-8FA2-92DD7B36503F}"/>
              </a:ext>
            </a:extLst>
          </p:cNvPr>
          <p:cNvSpPr>
            <a:spLocks noGrp="1" noChangeArrowheads="1"/>
          </p:cNvSpPr>
          <p:nvPr>
            <p:ph type="title" idx="4294967295"/>
          </p:nvPr>
        </p:nvSpPr>
        <p:spPr>
          <a:xfrm>
            <a:off x="2703513" y="274638"/>
            <a:ext cx="6316662" cy="1143000"/>
          </a:xfrm>
        </p:spPr>
        <p:txBody>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l-GR"/>
              <a:t>Ποιοι είναι οι Τύποι του Τουρισμού (2/2);</a:t>
            </a:r>
          </a:p>
        </p:txBody>
      </p:sp>
      <p:sp>
        <p:nvSpPr>
          <p:cNvPr id="18438" name="Rectangle 2">
            <a:extLst>
              <a:ext uri="{FF2B5EF4-FFF2-40B4-BE49-F238E27FC236}">
                <a16:creationId xmlns:a16="http://schemas.microsoft.com/office/drawing/2014/main" id="{1144197D-4CF1-40CC-BE10-005A2CD08561}"/>
              </a:ext>
            </a:extLst>
          </p:cNvPr>
          <p:cNvSpPr>
            <a:spLocks noGrp="1" noChangeArrowheads="1"/>
          </p:cNvSpPr>
          <p:nvPr>
            <p:ph type="body" idx="4294967295"/>
          </p:nvPr>
        </p:nvSpPr>
        <p:spPr>
          <a:xfrm>
            <a:off x="2693988" y="1600200"/>
            <a:ext cx="6326187" cy="4708525"/>
          </a:xfrm>
        </p:spPr>
        <p:txBody>
          <a:bodyPr/>
          <a:lstStyle/>
          <a:p>
            <a:pPr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2000"/>
              <a:t>Σύμφωνα με τον προορισμό:</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Παραθαλάσσιος τουρισμός,</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Παραλίμνιος τουρισμός, </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Ορεινός τουρισμός,</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Τουρισμός υπαίθρου,</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Αστικός τουρισμός</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Εσωτερικός τουρισμός</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Διεθνής τουρισμός</a:t>
            </a:r>
          </a:p>
          <a:p>
            <a:pPr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2000"/>
              <a:t>Σύμφωνα με το μέγεθος της ομάδας:</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Μαζικός τουρισμός, </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Ατομικός τουρισμός, </a:t>
            </a:r>
          </a:p>
          <a:p>
            <a:pPr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2000"/>
              <a:t>Ανάλογα με την δραστηριότητα:</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 μαζικός-οργανωμένος τουρισμός</a:t>
            </a:r>
          </a:p>
          <a:p>
            <a:pPr lvl="1"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l-GR" sz="1800"/>
              <a:t>Εναλλακτικός τουρισμός</a:t>
            </a:r>
          </a:p>
        </p:txBody>
      </p:sp>
      <p:sp>
        <p:nvSpPr>
          <p:cNvPr id="18439" name="AutoShape 3">
            <a:hlinkClick r:id="rId3" action="ppaction://hlinksldjump"/>
            <a:extLst>
              <a:ext uri="{FF2B5EF4-FFF2-40B4-BE49-F238E27FC236}">
                <a16:creationId xmlns:a16="http://schemas.microsoft.com/office/drawing/2014/main" id="{1C65B4AD-55E1-420E-8C4B-24FBBBB50E83}"/>
              </a:ext>
            </a:extLst>
          </p:cNvPr>
          <p:cNvSpPr>
            <a:spLocks noChangeArrowheads="1"/>
          </p:cNvSpPr>
          <p:nvPr/>
        </p:nvSpPr>
        <p:spPr bwMode="auto">
          <a:xfrm>
            <a:off x="8388350" y="6092825"/>
            <a:ext cx="503238" cy="503238"/>
          </a:xfrm>
          <a:prstGeom prst="actionButtonReturn">
            <a:avLst/>
          </a:prstGeom>
          <a:solidFill>
            <a:srgbClr val="00CC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7000"/>
              </a:lnSpc>
              <a:spcBef>
                <a:spcPts val="600"/>
              </a:spcBef>
              <a:buClr>
                <a:srgbClr val="FFFFFF"/>
              </a:buClr>
              <a:buSzPct val="100000"/>
              <a:buFont typeface="Arial" panose="020B0604020202020204" pitchFamily="34" charset="0"/>
              <a:buChar char="•"/>
              <a:defRPr sz="2400">
                <a:solidFill>
                  <a:srgbClr val="FFFFFF"/>
                </a:solidFill>
                <a:latin typeface="Arial" panose="020B0604020202020204" pitchFamily="34" charset="0"/>
                <a:cs typeface="Arial" panose="020B0604020202020204" pitchFamily="34" charset="0"/>
              </a:defRPr>
            </a:lvl1pPr>
            <a:lvl2pPr marL="742950" indent="-28575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2pPr>
            <a:lvl3pPr marL="11430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3pPr>
            <a:lvl4pPr marL="16002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4pPr>
            <a:lvl5pPr marL="2057400" indent="-228600">
              <a:lnSpc>
                <a:spcPct val="87000"/>
              </a:lnSpc>
              <a:spcBef>
                <a:spcPts val="500"/>
              </a:spcBef>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ts val="500"/>
              </a:spcBef>
              <a:spcAft>
                <a:spcPct val="0"/>
              </a:spcAft>
              <a:buClr>
                <a:srgbClr val="FFFFFF"/>
              </a:buClr>
              <a:buSzPct val="100000"/>
              <a:buFont typeface="Arial" panose="020B0604020202020204" pitchFamily="34" charset="0"/>
              <a:buChar char="»"/>
              <a:defRPr sz="2000">
                <a:solidFill>
                  <a:srgbClr val="FFFFFF"/>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l-GR" sz="18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FFFFFF"/>
          </a:buClr>
          <a:buSzPct val="100000"/>
          <a:buFont typeface="Arial" panose="020B0604020202020204" pitchFamily="34"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FFFFFF"/>
          </a:buClr>
          <a:buSzPct val="100000"/>
          <a:buFont typeface="Arial" panose="020B0604020202020204" pitchFamily="34"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FFFFFF"/>
          </a:buClr>
          <a:buSzPct val="100000"/>
          <a:buFont typeface="Arial" panose="020B0604020202020204" pitchFamily="34"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FFFFFF"/>
          </a:buClr>
          <a:buSzPct val="100000"/>
          <a:buFont typeface="Arial" panose="020B0604020202020204" pitchFamily="34"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2326</Words>
  <Application>Microsoft Office PowerPoint</Application>
  <PresentationFormat>Προβολή στην οθόνη (4:3)</PresentationFormat>
  <Paragraphs>350</Paragraphs>
  <Slides>45</Slides>
  <Notes>45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45</vt:i4>
      </vt:variant>
    </vt:vector>
  </HeadingPairs>
  <TitlesOfParts>
    <vt:vector size="52" baseType="lpstr">
      <vt:lpstr>Arial</vt:lpstr>
      <vt:lpstr>Lucida Sans Unicode</vt:lpstr>
      <vt:lpstr>StarSymbol</vt:lpstr>
      <vt:lpstr>Symbol</vt:lpstr>
      <vt:lpstr>Times New Roman</vt:lpstr>
      <vt:lpstr>Θέμα του Office</vt:lpstr>
      <vt:lpstr>Θέμα του Office</vt:lpstr>
      <vt:lpstr>ΟΡΓΑΝΩΣΗ &amp; ΛΕΙΤΟΥΡΓΙΑ ΤΟΥΡΙΣΤΙΚΟΥ ΓΡΑΦΕΙΟΥ</vt:lpstr>
      <vt:lpstr>Βασικές Έννοιες</vt:lpstr>
      <vt:lpstr>Βασικές Έννοιες</vt:lpstr>
      <vt:lpstr>Τι καλείται Τουρισμός;</vt:lpstr>
      <vt:lpstr>Τι καλείται Τουρισμός;</vt:lpstr>
      <vt:lpstr>Τι καλείται Τουρισμός;</vt:lpstr>
      <vt:lpstr>Τι καλείται Τουρισμός;</vt:lpstr>
      <vt:lpstr>Ποιοι είναι οι Τύποι του Τουρισμού (1/2);</vt:lpstr>
      <vt:lpstr>Ποιοι είναι οι Τύποι του Τουρισμού (2/2);</vt:lpstr>
      <vt:lpstr>Ποιος ονομάζεται Τουρίστας;</vt:lpstr>
      <vt:lpstr>Ποιοι είναι οι παράγοντες της «τουριστικής ζήτησης»;</vt:lpstr>
      <vt:lpstr>Ποιοι είναι οι παράγοντες της «τουριστικής ζήτησης»; Κοινωνικο-οικονομικοί παράγοντες.</vt:lpstr>
      <vt:lpstr>Ποιοι είναι οι παράγοντες της «τουριστικής ζήτησης»; Κοινωνικο-ψυχολογικοί παράγοντες.</vt:lpstr>
      <vt:lpstr>Ποιοι είναι οι παράγοντες της «τουριστικής ζήτησης»; Κοινωνικο-ψυχολογικοί παράγοντες.</vt:lpstr>
      <vt:lpstr>Ποιος ονομάζεται Τουριστικός Πράκτορας;</vt:lpstr>
      <vt:lpstr>Παρουσίαση του PowerPoint</vt:lpstr>
      <vt:lpstr>Παρουσίαση του PowerPoint</vt:lpstr>
      <vt:lpstr>Παρουσίαση του PowerPoint</vt:lpstr>
      <vt:lpstr>Τι είναι το τουριστικό γραφείο;</vt:lpstr>
      <vt:lpstr>Ποιες υπηρεσίες προσφέρει ένα τουριστικό γραφείο (Επιγραμματικά);</vt:lpstr>
      <vt:lpstr>Ποιες υπηρεσίες προσφέρει ένα τουριστικό γραφείο (επιγραμματικά);</vt:lpstr>
      <vt:lpstr>Ποιες υπηρεσίες προσφέρει ένα τουριστικό γραφείο (επιγραμματικά);</vt:lpstr>
      <vt:lpstr>Ποιες υπηρεσίες προσφέρει ένα τουριστικό γραφείο (επιγραμματικά);</vt:lpstr>
      <vt:lpstr>Ρόλος των Τουριστικών Πρακτορείων στην κοινωνικοοικονομική ζωή της Ελλάδας. </vt:lpstr>
      <vt:lpstr>Διάκριση Τουριστικών Γραφείων</vt:lpstr>
      <vt:lpstr>Διάκριση Τουριστικών Γραφείων</vt:lpstr>
      <vt:lpstr>Διάκριση Τουριστικών Γραφείων</vt:lpstr>
      <vt:lpstr>Διάκριση τουριστικών γραφείων</vt:lpstr>
      <vt:lpstr>Τουριστικά γραφεία Γενικού Τουρισμού</vt:lpstr>
      <vt:lpstr>Τουριστικά γραφεία Γενικού Τουρισμού</vt:lpstr>
      <vt:lpstr>Τουριστικά γραφεία Γενικού Τουρισμού</vt:lpstr>
      <vt:lpstr>Τουριστικά γραφεία Γενικού Τουρισμού</vt:lpstr>
      <vt:lpstr>Τουριστικά γραφεία Γενικού Τουρισμού</vt:lpstr>
      <vt:lpstr>κριτήρια επιλογής της τοποθεσίας εγκατάστασης ενός Τουριστικού Πρακτορείου</vt:lpstr>
      <vt:lpstr>κριτήρια επιλογής της τοποθεσίας εγκατάστασης ενός Τουριστικού Πρακτορείου</vt:lpstr>
      <vt:lpstr>Προϋποθέσεις για τη χορήγηση ειδικού σήματος Ε.Ο.Τ. για τη λειτουργία Τουριστικού Πρακτορείου Γενικού Τουρισμού</vt:lpstr>
      <vt:lpstr>Προσόντα για την επιλογή προσωπικού σε ένα Τουριστικό Πρακτορείο Γενικού Τουρισμού</vt:lpstr>
      <vt:lpstr>Βασικός εξοπλισμός για τη μηχανοργάνωση ενός Τουριστικού Πρακτορείου Γενικού Τουρισμού</vt:lpstr>
      <vt:lpstr>Τουριστικά Γραφεία Εσωτερικού Τουρισμού</vt:lpstr>
      <vt:lpstr>Γραφεία Εξερχόμενου Τουρισμού  (outgoing travel agencies)</vt:lpstr>
      <vt:lpstr>Γραφεία Εξερχόμενου Τουρισμού (outgoing travel agencies)</vt:lpstr>
      <vt:lpstr>Γραφεία Εισερχόμενου Τουρισμού (incoming travel agencies)</vt:lpstr>
      <vt:lpstr>Παρουσίαση του PowerPoint</vt:lpstr>
      <vt:lpstr>Γραφεία Εισερχόμενου Τουρισμού (incoming travel agencies)</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Konstantinos Tsagkarakis</dc:creator>
  <cp:lastModifiedBy>Konstantinos Tsagkarakis</cp:lastModifiedBy>
  <cp:revision>17</cp:revision>
  <dcterms:modified xsi:type="dcterms:W3CDTF">2018-03-04T15:00:23Z</dcterms:modified>
</cp:coreProperties>
</file>