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54"/>
  </p:notesMasterIdLst>
  <p:sldIdLst>
    <p:sldId id="256" r:id="rId3"/>
    <p:sldId id="257" r:id="rId4"/>
    <p:sldId id="281" r:id="rId5"/>
    <p:sldId id="260" r:id="rId6"/>
    <p:sldId id="261" r:id="rId7"/>
    <p:sldId id="262"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3" r:id="rId26"/>
    <p:sldId id="304" r:id="rId27"/>
    <p:sldId id="305" r:id="rId28"/>
    <p:sldId id="306" r:id="rId29"/>
    <p:sldId id="307" r:id="rId30"/>
    <p:sldId id="308" r:id="rId31"/>
    <p:sldId id="302" r:id="rId32"/>
    <p:sldId id="263" r:id="rId33"/>
    <p:sldId id="264" r:id="rId34"/>
    <p:sldId id="284" r:id="rId35"/>
    <p:sldId id="265" r:id="rId36"/>
    <p:sldId id="266" r:id="rId37"/>
    <p:sldId id="267" r:id="rId38"/>
    <p:sldId id="283" r:id="rId39"/>
    <p:sldId id="279" r:id="rId40"/>
    <p:sldId id="280" r:id="rId41"/>
    <p:sldId id="282" r:id="rId42"/>
    <p:sldId id="269" r:id="rId43"/>
    <p:sldId id="270" r:id="rId44"/>
    <p:sldId id="271" r:id="rId45"/>
    <p:sldId id="273" r:id="rId46"/>
    <p:sldId id="272" r:id="rId47"/>
    <p:sldId id="274" r:id="rId48"/>
    <p:sldId id="275" r:id="rId49"/>
    <p:sldId id="276" r:id="rId50"/>
    <p:sldId id="277" r:id="rId51"/>
    <p:sldId id="278" r:id="rId52"/>
    <p:sldId id="258"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A5B6227-BE10-4666-92DE-7B7C37E7301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6506D98C-8FEC-492F-ABD5-3E78074D4DE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124" name="Rectangle 4">
            <a:extLst>
              <a:ext uri="{FF2B5EF4-FFF2-40B4-BE49-F238E27FC236}">
                <a16:creationId xmlns:a16="http://schemas.microsoft.com/office/drawing/2014/main" id="{2785AF40-9B32-4282-AD91-056C906371F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24AFBC86-A5A3-4E4E-8961-31700DB2C56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78B44B0-FB55-4946-B5A0-67354210C79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D8FCC412-D9E8-4263-97F3-48962EBF153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65EDC33-FABC-4E77-BE02-4BA0B72691BA}"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εικόνας διαφάνειας 1">
            <a:extLst>
              <a:ext uri="{FF2B5EF4-FFF2-40B4-BE49-F238E27FC236}">
                <a16:creationId xmlns:a16="http://schemas.microsoft.com/office/drawing/2014/main" id="{7739DF5A-6158-48D7-BB55-1FB83B863C65}"/>
              </a:ext>
            </a:extLst>
          </p:cNvPr>
          <p:cNvSpPr>
            <a:spLocks noGrp="1" noRot="1" noChangeAspect="1" noChangeArrowheads="1" noTextEdit="1"/>
          </p:cNvSpPr>
          <p:nvPr>
            <p:ph type="sldImg"/>
          </p:nvPr>
        </p:nvSpPr>
        <p:spPr>
          <a:ln/>
        </p:spPr>
      </p:sp>
      <p:sp>
        <p:nvSpPr>
          <p:cNvPr id="7171" name="Θέση σημειώσεων 2">
            <a:extLst>
              <a:ext uri="{FF2B5EF4-FFF2-40B4-BE49-F238E27FC236}">
                <a16:creationId xmlns:a16="http://schemas.microsoft.com/office/drawing/2014/main" id="{F2A1A394-84E0-419C-97A8-A32ED756BC8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7172" name="Θέση αριθμού διαφάνειας 3">
            <a:extLst>
              <a:ext uri="{FF2B5EF4-FFF2-40B4-BE49-F238E27FC236}">
                <a16:creationId xmlns:a16="http://schemas.microsoft.com/office/drawing/2014/main" id="{6FE7496D-D784-4F0F-88FA-92E0CC27460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ECD8ACD-1B21-4875-864D-3278DB3ECDFE}" type="slidenum">
              <a:rPr lang="en-US" altLang="el-GR"/>
              <a:pPr>
                <a:spcBef>
                  <a:spcPct val="0"/>
                </a:spcBef>
              </a:pPr>
              <a:t>1</a:t>
            </a:fld>
            <a:endParaRPr lang="en-US"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a:extLst>
              <a:ext uri="{FF2B5EF4-FFF2-40B4-BE49-F238E27FC236}">
                <a16:creationId xmlns:a16="http://schemas.microsoft.com/office/drawing/2014/main" id="{55CFAB87-5BFD-4060-A9CD-2F483140BC34}"/>
              </a:ext>
            </a:extLst>
          </p:cNvPr>
          <p:cNvSpPr>
            <a:spLocks noGrp="1" noRot="1" noChangeAspect="1" noChangeArrowheads="1" noTextEdit="1"/>
          </p:cNvSpPr>
          <p:nvPr>
            <p:ph type="sldImg"/>
          </p:nvPr>
        </p:nvSpPr>
        <p:spPr>
          <a:ln/>
        </p:spPr>
      </p:sp>
      <p:sp>
        <p:nvSpPr>
          <p:cNvPr id="66563" name="Θέση σημειώσεων 2">
            <a:extLst>
              <a:ext uri="{FF2B5EF4-FFF2-40B4-BE49-F238E27FC236}">
                <a16:creationId xmlns:a16="http://schemas.microsoft.com/office/drawing/2014/main" id="{5E8C8800-F9B0-4F12-AF0A-295BD8848F65}"/>
              </a:ext>
            </a:extLst>
          </p:cNvPr>
          <p:cNvSpPr>
            <a:spLocks noGrp="1" noChangeArrowheads="1"/>
          </p:cNvSpPr>
          <p:nvPr>
            <p:ph type="body" idx="1"/>
          </p:nvPr>
        </p:nvSpPr>
        <p:spPr>
          <a:noFill/>
        </p:spPr>
        <p:txBody>
          <a:bodyPr/>
          <a:lstStyle/>
          <a:p>
            <a:pPr eaLnBrk="1" hangingPunct="1"/>
            <a:endParaRPr lang="el-GR" altLang="el-GR"/>
          </a:p>
        </p:txBody>
      </p:sp>
      <p:sp>
        <p:nvSpPr>
          <p:cNvPr id="66564" name="Θέση αριθμού διαφάνειας 3">
            <a:extLst>
              <a:ext uri="{FF2B5EF4-FFF2-40B4-BE49-F238E27FC236}">
                <a16:creationId xmlns:a16="http://schemas.microsoft.com/office/drawing/2014/main" id="{BDECEF64-0492-4F53-9398-9FB80B8BA30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0BEBEE-4C05-4D92-9E80-565E642EFA43}" type="slidenum">
              <a:rPr lang="en-US" altLang="el-GR" smtClean="0"/>
              <a:pPr/>
              <a:t>10</a:t>
            </a:fld>
            <a:endParaRPr lang="en-US" altLang="el-GR"/>
          </a:p>
        </p:txBody>
      </p:sp>
    </p:spTree>
    <p:extLst>
      <p:ext uri="{BB962C8B-B14F-4D97-AF65-F5344CB8AC3E}">
        <p14:creationId xmlns:p14="http://schemas.microsoft.com/office/powerpoint/2010/main" val="319730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a:extLst>
              <a:ext uri="{FF2B5EF4-FFF2-40B4-BE49-F238E27FC236}">
                <a16:creationId xmlns:a16="http://schemas.microsoft.com/office/drawing/2014/main" id="{8B4832C4-AC45-4EA5-9555-7A2E114874D1}"/>
              </a:ext>
            </a:extLst>
          </p:cNvPr>
          <p:cNvSpPr>
            <a:spLocks noGrp="1" noRot="1" noChangeAspect="1" noChangeArrowheads="1" noTextEdit="1"/>
          </p:cNvSpPr>
          <p:nvPr>
            <p:ph type="sldImg"/>
          </p:nvPr>
        </p:nvSpPr>
        <p:spPr>
          <a:ln/>
        </p:spPr>
      </p:sp>
      <p:sp>
        <p:nvSpPr>
          <p:cNvPr id="68611" name="Θέση σημειώσεων 2">
            <a:extLst>
              <a:ext uri="{FF2B5EF4-FFF2-40B4-BE49-F238E27FC236}">
                <a16:creationId xmlns:a16="http://schemas.microsoft.com/office/drawing/2014/main" id="{00C39E09-D65B-4EA0-AC2A-F98C98739178}"/>
              </a:ext>
            </a:extLst>
          </p:cNvPr>
          <p:cNvSpPr>
            <a:spLocks noGrp="1" noChangeArrowheads="1"/>
          </p:cNvSpPr>
          <p:nvPr>
            <p:ph type="body" idx="1"/>
          </p:nvPr>
        </p:nvSpPr>
        <p:spPr>
          <a:noFill/>
        </p:spPr>
        <p:txBody>
          <a:bodyPr/>
          <a:lstStyle/>
          <a:p>
            <a:pPr eaLnBrk="1" hangingPunct="1"/>
            <a:endParaRPr lang="el-GR" altLang="el-GR"/>
          </a:p>
        </p:txBody>
      </p:sp>
      <p:sp>
        <p:nvSpPr>
          <p:cNvPr id="68612" name="Θέση αριθμού διαφάνειας 3">
            <a:extLst>
              <a:ext uri="{FF2B5EF4-FFF2-40B4-BE49-F238E27FC236}">
                <a16:creationId xmlns:a16="http://schemas.microsoft.com/office/drawing/2014/main" id="{DE3B79A9-1422-4852-8DEA-4599B77F04F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48C9E7-BADE-465A-A904-77585D245A59}" type="slidenum">
              <a:rPr lang="en-US" altLang="el-GR" smtClean="0"/>
              <a:pPr/>
              <a:t>11</a:t>
            </a:fld>
            <a:endParaRPr lang="en-US" altLang="el-GR"/>
          </a:p>
        </p:txBody>
      </p:sp>
    </p:spTree>
    <p:extLst>
      <p:ext uri="{BB962C8B-B14F-4D97-AF65-F5344CB8AC3E}">
        <p14:creationId xmlns:p14="http://schemas.microsoft.com/office/powerpoint/2010/main" val="397039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a:extLst>
              <a:ext uri="{FF2B5EF4-FFF2-40B4-BE49-F238E27FC236}">
                <a16:creationId xmlns:a16="http://schemas.microsoft.com/office/drawing/2014/main" id="{BC9364A2-4108-4E13-9C3E-08BD5B019D29}"/>
              </a:ext>
            </a:extLst>
          </p:cNvPr>
          <p:cNvSpPr>
            <a:spLocks noGrp="1" noRot="1" noChangeAspect="1" noChangeArrowheads="1" noTextEdit="1"/>
          </p:cNvSpPr>
          <p:nvPr>
            <p:ph type="sldImg"/>
          </p:nvPr>
        </p:nvSpPr>
        <p:spPr>
          <a:ln/>
        </p:spPr>
      </p:sp>
      <p:sp>
        <p:nvSpPr>
          <p:cNvPr id="70659" name="Θέση σημειώσεων 2">
            <a:extLst>
              <a:ext uri="{FF2B5EF4-FFF2-40B4-BE49-F238E27FC236}">
                <a16:creationId xmlns:a16="http://schemas.microsoft.com/office/drawing/2014/main" id="{CAF942D7-1853-4B50-8365-2B109A5EA278}"/>
              </a:ext>
            </a:extLst>
          </p:cNvPr>
          <p:cNvSpPr>
            <a:spLocks noGrp="1" noChangeArrowheads="1"/>
          </p:cNvSpPr>
          <p:nvPr>
            <p:ph type="body" idx="1"/>
          </p:nvPr>
        </p:nvSpPr>
        <p:spPr>
          <a:noFill/>
        </p:spPr>
        <p:txBody>
          <a:bodyPr/>
          <a:lstStyle/>
          <a:p>
            <a:pPr eaLnBrk="1" hangingPunct="1"/>
            <a:endParaRPr lang="el-GR" altLang="el-GR"/>
          </a:p>
        </p:txBody>
      </p:sp>
      <p:sp>
        <p:nvSpPr>
          <p:cNvPr id="70660" name="Θέση αριθμού διαφάνειας 3">
            <a:extLst>
              <a:ext uri="{FF2B5EF4-FFF2-40B4-BE49-F238E27FC236}">
                <a16:creationId xmlns:a16="http://schemas.microsoft.com/office/drawing/2014/main" id="{DDB7EDB7-B985-46C3-A846-68644BACF02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822CF-67D1-44D8-91EA-D626EFE06AA3}" type="slidenum">
              <a:rPr lang="en-US" altLang="el-GR" smtClean="0"/>
              <a:pPr/>
              <a:t>12</a:t>
            </a:fld>
            <a:endParaRPr lang="en-US" altLang="el-GR"/>
          </a:p>
        </p:txBody>
      </p:sp>
    </p:spTree>
    <p:extLst>
      <p:ext uri="{BB962C8B-B14F-4D97-AF65-F5344CB8AC3E}">
        <p14:creationId xmlns:p14="http://schemas.microsoft.com/office/powerpoint/2010/main" val="408178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a:extLst>
              <a:ext uri="{FF2B5EF4-FFF2-40B4-BE49-F238E27FC236}">
                <a16:creationId xmlns:a16="http://schemas.microsoft.com/office/drawing/2014/main" id="{63F7C14F-F166-495B-8420-5DF2780AC71C}"/>
              </a:ext>
            </a:extLst>
          </p:cNvPr>
          <p:cNvSpPr>
            <a:spLocks noGrp="1" noRot="1" noChangeAspect="1" noChangeArrowheads="1" noTextEdit="1"/>
          </p:cNvSpPr>
          <p:nvPr>
            <p:ph type="sldImg"/>
          </p:nvPr>
        </p:nvSpPr>
        <p:spPr>
          <a:ln/>
        </p:spPr>
      </p:sp>
      <p:sp>
        <p:nvSpPr>
          <p:cNvPr id="72707" name="Θέση σημειώσεων 2">
            <a:extLst>
              <a:ext uri="{FF2B5EF4-FFF2-40B4-BE49-F238E27FC236}">
                <a16:creationId xmlns:a16="http://schemas.microsoft.com/office/drawing/2014/main" id="{C9C6670F-CCE1-4860-B173-DD3010B31A61}"/>
              </a:ext>
            </a:extLst>
          </p:cNvPr>
          <p:cNvSpPr>
            <a:spLocks noGrp="1" noChangeArrowheads="1"/>
          </p:cNvSpPr>
          <p:nvPr>
            <p:ph type="body" idx="1"/>
          </p:nvPr>
        </p:nvSpPr>
        <p:spPr>
          <a:noFill/>
        </p:spPr>
        <p:txBody>
          <a:bodyPr/>
          <a:lstStyle/>
          <a:p>
            <a:pPr eaLnBrk="1" hangingPunct="1"/>
            <a:endParaRPr lang="el-GR" altLang="el-GR"/>
          </a:p>
        </p:txBody>
      </p:sp>
      <p:sp>
        <p:nvSpPr>
          <p:cNvPr id="72708" name="Θέση αριθμού διαφάνειας 3">
            <a:extLst>
              <a:ext uri="{FF2B5EF4-FFF2-40B4-BE49-F238E27FC236}">
                <a16:creationId xmlns:a16="http://schemas.microsoft.com/office/drawing/2014/main" id="{9BC0B61E-21E7-4D78-B14C-41E97C21897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27EE0D-5DEA-4E3C-A767-454DA7D9E45F}" type="slidenum">
              <a:rPr lang="en-US" altLang="el-GR" smtClean="0"/>
              <a:pPr/>
              <a:t>13</a:t>
            </a:fld>
            <a:endParaRPr lang="en-US" altLang="el-GR"/>
          </a:p>
        </p:txBody>
      </p:sp>
    </p:spTree>
    <p:extLst>
      <p:ext uri="{BB962C8B-B14F-4D97-AF65-F5344CB8AC3E}">
        <p14:creationId xmlns:p14="http://schemas.microsoft.com/office/powerpoint/2010/main" val="221302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a:extLst>
              <a:ext uri="{FF2B5EF4-FFF2-40B4-BE49-F238E27FC236}">
                <a16:creationId xmlns:a16="http://schemas.microsoft.com/office/drawing/2014/main" id="{F30CF378-1935-4C1D-B55D-299BD6CC138C}"/>
              </a:ext>
            </a:extLst>
          </p:cNvPr>
          <p:cNvSpPr>
            <a:spLocks noGrp="1" noRot="1" noChangeAspect="1" noChangeArrowheads="1" noTextEdit="1"/>
          </p:cNvSpPr>
          <p:nvPr>
            <p:ph type="sldImg"/>
          </p:nvPr>
        </p:nvSpPr>
        <p:spPr>
          <a:ln/>
        </p:spPr>
      </p:sp>
      <p:sp>
        <p:nvSpPr>
          <p:cNvPr id="74755" name="Θέση σημειώσεων 2">
            <a:extLst>
              <a:ext uri="{FF2B5EF4-FFF2-40B4-BE49-F238E27FC236}">
                <a16:creationId xmlns:a16="http://schemas.microsoft.com/office/drawing/2014/main" id="{CCB483B8-6BF0-4399-A623-F4C07AC922EE}"/>
              </a:ext>
            </a:extLst>
          </p:cNvPr>
          <p:cNvSpPr>
            <a:spLocks noGrp="1" noChangeArrowheads="1"/>
          </p:cNvSpPr>
          <p:nvPr>
            <p:ph type="body" idx="1"/>
          </p:nvPr>
        </p:nvSpPr>
        <p:spPr>
          <a:noFill/>
        </p:spPr>
        <p:txBody>
          <a:bodyPr/>
          <a:lstStyle/>
          <a:p>
            <a:pPr eaLnBrk="1" hangingPunct="1"/>
            <a:endParaRPr lang="el-GR" altLang="el-GR"/>
          </a:p>
        </p:txBody>
      </p:sp>
      <p:sp>
        <p:nvSpPr>
          <p:cNvPr id="74756" name="Θέση αριθμού διαφάνειας 3">
            <a:extLst>
              <a:ext uri="{FF2B5EF4-FFF2-40B4-BE49-F238E27FC236}">
                <a16:creationId xmlns:a16="http://schemas.microsoft.com/office/drawing/2014/main" id="{8B6F1645-46F8-4524-9639-3708A021579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939015-F407-4F8E-A3AE-AFD037DD9FA3}" type="slidenum">
              <a:rPr lang="en-US" altLang="el-GR" smtClean="0"/>
              <a:pPr/>
              <a:t>14</a:t>
            </a:fld>
            <a:endParaRPr lang="en-US" altLang="el-GR"/>
          </a:p>
        </p:txBody>
      </p:sp>
    </p:spTree>
    <p:extLst>
      <p:ext uri="{BB962C8B-B14F-4D97-AF65-F5344CB8AC3E}">
        <p14:creationId xmlns:p14="http://schemas.microsoft.com/office/powerpoint/2010/main" val="37232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a:extLst>
              <a:ext uri="{FF2B5EF4-FFF2-40B4-BE49-F238E27FC236}">
                <a16:creationId xmlns:a16="http://schemas.microsoft.com/office/drawing/2014/main" id="{F30CF378-1935-4C1D-B55D-299BD6CC138C}"/>
              </a:ext>
            </a:extLst>
          </p:cNvPr>
          <p:cNvSpPr>
            <a:spLocks noGrp="1" noRot="1" noChangeAspect="1" noChangeArrowheads="1" noTextEdit="1"/>
          </p:cNvSpPr>
          <p:nvPr>
            <p:ph type="sldImg"/>
          </p:nvPr>
        </p:nvSpPr>
        <p:spPr>
          <a:ln/>
        </p:spPr>
      </p:sp>
      <p:sp>
        <p:nvSpPr>
          <p:cNvPr id="74755" name="Θέση σημειώσεων 2">
            <a:extLst>
              <a:ext uri="{FF2B5EF4-FFF2-40B4-BE49-F238E27FC236}">
                <a16:creationId xmlns:a16="http://schemas.microsoft.com/office/drawing/2014/main" id="{CCB483B8-6BF0-4399-A623-F4C07AC922EE}"/>
              </a:ext>
            </a:extLst>
          </p:cNvPr>
          <p:cNvSpPr>
            <a:spLocks noGrp="1" noChangeArrowheads="1"/>
          </p:cNvSpPr>
          <p:nvPr>
            <p:ph type="body" idx="1"/>
          </p:nvPr>
        </p:nvSpPr>
        <p:spPr>
          <a:noFill/>
        </p:spPr>
        <p:txBody>
          <a:bodyPr/>
          <a:lstStyle/>
          <a:p>
            <a:pPr eaLnBrk="1" hangingPunct="1"/>
            <a:endParaRPr lang="el-GR" altLang="el-GR"/>
          </a:p>
        </p:txBody>
      </p:sp>
      <p:sp>
        <p:nvSpPr>
          <p:cNvPr id="74756" name="Θέση αριθμού διαφάνειας 3">
            <a:extLst>
              <a:ext uri="{FF2B5EF4-FFF2-40B4-BE49-F238E27FC236}">
                <a16:creationId xmlns:a16="http://schemas.microsoft.com/office/drawing/2014/main" id="{8B6F1645-46F8-4524-9639-3708A021579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939015-F407-4F8E-A3AE-AFD037DD9FA3}" type="slidenum">
              <a:rPr lang="en-US" altLang="el-GR" smtClean="0"/>
              <a:pPr/>
              <a:t>15</a:t>
            </a:fld>
            <a:endParaRPr lang="en-US" altLang="el-GR"/>
          </a:p>
        </p:txBody>
      </p:sp>
    </p:spTree>
    <p:extLst>
      <p:ext uri="{BB962C8B-B14F-4D97-AF65-F5344CB8AC3E}">
        <p14:creationId xmlns:p14="http://schemas.microsoft.com/office/powerpoint/2010/main" val="1075160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a:extLst>
              <a:ext uri="{FF2B5EF4-FFF2-40B4-BE49-F238E27FC236}">
                <a16:creationId xmlns:a16="http://schemas.microsoft.com/office/drawing/2014/main" id="{C6504F71-5404-491B-AAC0-6EA83096D881}"/>
              </a:ext>
            </a:extLst>
          </p:cNvPr>
          <p:cNvSpPr>
            <a:spLocks noGrp="1" noRot="1" noChangeAspect="1" noChangeArrowheads="1" noTextEdit="1"/>
          </p:cNvSpPr>
          <p:nvPr>
            <p:ph type="sldImg"/>
          </p:nvPr>
        </p:nvSpPr>
        <p:spPr>
          <a:ln/>
        </p:spPr>
      </p:sp>
      <p:sp>
        <p:nvSpPr>
          <p:cNvPr id="76803" name="Θέση σημειώσεων 2">
            <a:extLst>
              <a:ext uri="{FF2B5EF4-FFF2-40B4-BE49-F238E27FC236}">
                <a16:creationId xmlns:a16="http://schemas.microsoft.com/office/drawing/2014/main" id="{69E5FCA6-BA7C-4D96-9A6F-4C9AE4A405D3}"/>
              </a:ext>
            </a:extLst>
          </p:cNvPr>
          <p:cNvSpPr>
            <a:spLocks noGrp="1" noChangeArrowheads="1"/>
          </p:cNvSpPr>
          <p:nvPr>
            <p:ph type="body" idx="1"/>
          </p:nvPr>
        </p:nvSpPr>
        <p:spPr>
          <a:noFill/>
        </p:spPr>
        <p:txBody>
          <a:bodyPr/>
          <a:lstStyle/>
          <a:p>
            <a:pPr eaLnBrk="1" hangingPunct="1"/>
            <a:endParaRPr lang="el-GR" altLang="el-GR"/>
          </a:p>
        </p:txBody>
      </p:sp>
      <p:sp>
        <p:nvSpPr>
          <p:cNvPr id="76804" name="Θέση αριθμού διαφάνειας 3">
            <a:extLst>
              <a:ext uri="{FF2B5EF4-FFF2-40B4-BE49-F238E27FC236}">
                <a16:creationId xmlns:a16="http://schemas.microsoft.com/office/drawing/2014/main" id="{A937C1FE-BED1-4D8B-B93D-69A67F3C3F5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47B064-12C4-40A4-9E6A-98A8643C6592}" type="slidenum">
              <a:rPr lang="en-US" altLang="el-GR" smtClean="0"/>
              <a:pPr/>
              <a:t>16</a:t>
            </a:fld>
            <a:endParaRPr lang="en-US" altLang="el-GR"/>
          </a:p>
        </p:txBody>
      </p:sp>
    </p:spTree>
    <p:extLst>
      <p:ext uri="{BB962C8B-B14F-4D97-AF65-F5344CB8AC3E}">
        <p14:creationId xmlns:p14="http://schemas.microsoft.com/office/powerpoint/2010/main" val="139656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a:extLst>
              <a:ext uri="{FF2B5EF4-FFF2-40B4-BE49-F238E27FC236}">
                <a16:creationId xmlns:a16="http://schemas.microsoft.com/office/drawing/2014/main" id="{32C16931-C7DA-4168-9ABA-19DA5CFFA0AB}"/>
              </a:ext>
            </a:extLst>
          </p:cNvPr>
          <p:cNvSpPr>
            <a:spLocks noGrp="1" noRot="1" noChangeAspect="1" noChangeArrowheads="1" noTextEdit="1"/>
          </p:cNvSpPr>
          <p:nvPr>
            <p:ph type="sldImg"/>
          </p:nvPr>
        </p:nvSpPr>
        <p:spPr>
          <a:ln/>
        </p:spPr>
      </p:sp>
      <p:sp>
        <p:nvSpPr>
          <p:cNvPr id="78851" name="Θέση σημειώσεων 2">
            <a:extLst>
              <a:ext uri="{FF2B5EF4-FFF2-40B4-BE49-F238E27FC236}">
                <a16:creationId xmlns:a16="http://schemas.microsoft.com/office/drawing/2014/main" id="{48609278-01B6-4135-B276-249DEAF83751}"/>
              </a:ext>
            </a:extLst>
          </p:cNvPr>
          <p:cNvSpPr>
            <a:spLocks noGrp="1" noChangeArrowheads="1"/>
          </p:cNvSpPr>
          <p:nvPr>
            <p:ph type="body" idx="1"/>
          </p:nvPr>
        </p:nvSpPr>
        <p:spPr>
          <a:noFill/>
        </p:spPr>
        <p:txBody>
          <a:bodyPr/>
          <a:lstStyle/>
          <a:p>
            <a:pPr eaLnBrk="1" hangingPunct="1"/>
            <a:endParaRPr lang="el-GR" altLang="el-GR"/>
          </a:p>
        </p:txBody>
      </p:sp>
      <p:sp>
        <p:nvSpPr>
          <p:cNvPr id="78852" name="Θέση αριθμού διαφάνειας 3">
            <a:extLst>
              <a:ext uri="{FF2B5EF4-FFF2-40B4-BE49-F238E27FC236}">
                <a16:creationId xmlns:a16="http://schemas.microsoft.com/office/drawing/2014/main" id="{932AD3E0-AA33-4C5F-8694-CE4063569E7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8A6E92-90A5-4F2E-9671-C78F7E7B6C6D}" type="slidenum">
              <a:rPr lang="en-US" altLang="el-GR" smtClean="0"/>
              <a:pPr/>
              <a:t>17</a:t>
            </a:fld>
            <a:endParaRPr lang="en-US" altLang="el-GR"/>
          </a:p>
        </p:txBody>
      </p:sp>
    </p:spTree>
    <p:extLst>
      <p:ext uri="{BB962C8B-B14F-4D97-AF65-F5344CB8AC3E}">
        <p14:creationId xmlns:p14="http://schemas.microsoft.com/office/powerpoint/2010/main" val="359440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Θέση εικόνας διαφάνειας 1">
            <a:extLst>
              <a:ext uri="{FF2B5EF4-FFF2-40B4-BE49-F238E27FC236}">
                <a16:creationId xmlns:a16="http://schemas.microsoft.com/office/drawing/2014/main" id="{45B989DB-2253-47E4-8ADD-7154467CBC38}"/>
              </a:ext>
            </a:extLst>
          </p:cNvPr>
          <p:cNvSpPr>
            <a:spLocks noGrp="1" noRot="1" noChangeAspect="1" noChangeArrowheads="1" noTextEdit="1"/>
          </p:cNvSpPr>
          <p:nvPr>
            <p:ph type="sldImg"/>
          </p:nvPr>
        </p:nvSpPr>
        <p:spPr>
          <a:ln/>
        </p:spPr>
      </p:sp>
      <p:sp>
        <p:nvSpPr>
          <p:cNvPr id="80899" name="Θέση σημειώσεων 2">
            <a:extLst>
              <a:ext uri="{FF2B5EF4-FFF2-40B4-BE49-F238E27FC236}">
                <a16:creationId xmlns:a16="http://schemas.microsoft.com/office/drawing/2014/main" id="{E87466AE-883F-45E5-9F21-3FC82EFCE5B6}"/>
              </a:ext>
            </a:extLst>
          </p:cNvPr>
          <p:cNvSpPr>
            <a:spLocks noGrp="1" noChangeArrowheads="1"/>
          </p:cNvSpPr>
          <p:nvPr>
            <p:ph type="body" idx="1"/>
          </p:nvPr>
        </p:nvSpPr>
        <p:spPr>
          <a:noFill/>
        </p:spPr>
        <p:txBody>
          <a:bodyPr/>
          <a:lstStyle/>
          <a:p>
            <a:pPr eaLnBrk="1" hangingPunct="1"/>
            <a:endParaRPr lang="el-GR" altLang="el-GR"/>
          </a:p>
        </p:txBody>
      </p:sp>
      <p:sp>
        <p:nvSpPr>
          <p:cNvPr id="80900" name="Θέση αριθμού διαφάνειας 3">
            <a:extLst>
              <a:ext uri="{FF2B5EF4-FFF2-40B4-BE49-F238E27FC236}">
                <a16:creationId xmlns:a16="http://schemas.microsoft.com/office/drawing/2014/main" id="{FABAE9E4-B13C-45E9-B802-4C835701FB6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6A4D83-2559-411F-990B-FC2A61823607}" type="slidenum">
              <a:rPr lang="en-US" altLang="el-GR" smtClean="0"/>
              <a:pPr/>
              <a:t>18</a:t>
            </a:fld>
            <a:endParaRPr lang="en-US" altLang="el-GR"/>
          </a:p>
        </p:txBody>
      </p:sp>
    </p:spTree>
    <p:extLst>
      <p:ext uri="{BB962C8B-B14F-4D97-AF65-F5344CB8AC3E}">
        <p14:creationId xmlns:p14="http://schemas.microsoft.com/office/powerpoint/2010/main" val="370853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Θέση εικόνας διαφάνειας 1">
            <a:extLst>
              <a:ext uri="{FF2B5EF4-FFF2-40B4-BE49-F238E27FC236}">
                <a16:creationId xmlns:a16="http://schemas.microsoft.com/office/drawing/2014/main" id="{9878E088-F792-45D3-8061-2BAB26BFBA7B}"/>
              </a:ext>
            </a:extLst>
          </p:cNvPr>
          <p:cNvSpPr>
            <a:spLocks noGrp="1" noRot="1" noChangeAspect="1" noChangeArrowheads="1" noTextEdit="1"/>
          </p:cNvSpPr>
          <p:nvPr>
            <p:ph type="sldImg"/>
          </p:nvPr>
        </p:nvSpPr>
        <p:spPr>
          <a:ln/>
        </p:spPr>
      </p:sp>
      <p:sp>
        <p:nvSpPr>
          <p:cNvPr id="82947" name="Θέση σημειώσεων 2">
            <a:extLst>
              <a:ext uri="{FF2B5EF4-FFF2-40B4-BE49-F238E27FC236}">
                <a16:creationId xmlns:a16="http://schemas.microsoft.com/office/drawing/2014/main" id="{51477DFF-C678-4BF8-8E63-4B1788197063}"/>
              </a:ext>
            </a:extLst>
          </p:cNvPr>
          <p:cNvSpPr>
            <a:spLocks noGrp="1" noChangeArrowheads="1"/>
          </p:cNvSpPr>
          <p:nvPr>
            <p:ph type="body" idx="1"/>
          </p:nvPr>
        </p:nvSpPr>
        <p:spPr>
          <a:noFill/>
        </p:spPr>
        <p:txBody>
          <a:bodyPr/>
          <a:lstStyle/>
          <a:p>
            <a:pPr eaLnBrk="1" hangingPunct="1"/>
            <a:endParaRPr lang="el-GR" altLang="el-GR"/>
          </a:p>
        </p:txBody>
      </p:sp>
      <p:sp>
        <p:nvSpPr>
          <p:cNvPr id="82948" name="Θέση αριθμού διαφάνειας 3">
            <a:extLst>
              <a:ext uri="{FF2B5EF4-FFF2-40B4-BE49-F238E27FC236}">
                <a16:creationId xmlns:a16="http://schemas.microsoft.com/office/drawing/2014/main" id="{313FCF29-401D-4A04-910D-CD51CB2D3501}"/>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E41885-3FD5-46D3-AEA1-05C96FE40062}" type="slidenum">
              <a:rPr lang="en-US" altLang="el-GR" smtClean="0"/>
              <a:pPr/>
              <a:t>19</a:t>
            </a:fld>
            <a:endParaRPr lang="en-US" altLang="el-GR"/>
          </a:p>
        </p:txBody>
      </p:sp>
    </p:spTree>
    <p:extLst>
      <p:ext uri="{BB962C8B-B14F-4D97-AF65-F5344CB8AC3E}">
        <p14:creationId xmlns:p14="http://schemas.microsoft.com/office/powerpoint/2010/main" val="263222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a:extLst>
              <a:ext uri="{FF2B5EF4-FFF2-40B4-BE49-F238E27FC236}">
                <a16:creationId xmlns:a16="http://schemas.microsoft.com/office/drawing/2014/main" id="{387DCDFB-A4B6-4E16-977A-58765B58B8E8}"/>
              </a:ext>
            </a:extLst>
          </p:cNvPr>
          <p:cNvSpPr>
            <a:spLocks noGrp="1" noRot="1" noChangeAspect="1" noChangeArrowheads="1" noTextEdit="1"/>
          </p:cNvSpPr>
          <p:nvPr>
            <p:ph type="sldImg"/>
          </p:nvPr>
        </p:nvSpPr>
        <p:spPr>
          <a:ln/>
        </p:spPr>
      </p:sp>
      <p:sp>
        <p:nvSpPr>
          <p:cNvPr id="9219" name="Θέση σημειώσεων 2">
            <a:extLst>
              <a:ext uri="{FF2B5EF4-FFF2-40B4-BE49-F238E27FC236}">
                <a16:creationId xmlns:a16="http://schemas.microsoft.com/office/drawing/2014/main" id="{62D3D6AD-AA43-448B-A08C-0AD77394CD0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9220" name="Θέση αριθμού διαφάνειας 3">
            <a:extLst>
              <a:ext uri="{FF2B5EF4-FFF2-40B4-BE49-F238E27FC236}">
                <a16:creationId xmlns:a16="http://schemas.microsoft.com/office/drawing/2014/main" id="{9C5F2516-D6BE-4AA0-BE5E-6B60B6E1108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69F907-EFA7-47DD-91A6-AF9C75B84BC7}" type="slidenum">
              <a:rPr lang="en-US" altLang="el-GR"/>
              <a:pPr>
                <a:spcBef>
                  <a:spcPct val="0"/>
                </a:spcBef>
              </a:pPr>
              <a:t>2</a:t>
            </a:fld>
            <a:endParaRPr lang="en-US"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a:extLst>
              <a:ext uri="{FF2B5EF4-FFF2-40B4-BE49-F238E27FC236}">
                <a16:creationId xmlns:a16="http://schemas.microsoft.com/office/drawing/2014/main" id="{AFAFA11E-C7E2-4092-BB87-7333BF3635B5}"/>
              </a:ext>
            </a:extLst>
          </p:cNvPr>
          <p:cNvSpPr>
            <a:spLocks noGrp="1" noRot="1" noChangeAspect="1" noChangeArrowheads="1" noTextEdit="1"/>
          </p:cNvSpPr>
          <p:nvPr>
            <p:ph type="sldImg"/>
          </p:nvPr>
        </p:nvSpPr>
        <p:spPr>
          <a:ln/>
        </p:spPr>
      </p:sp>
      <p:sp>
        <p:nvSpPr>
          <p:cNvPr id="84995" name="Θέση σημειώσεων 2">
            <a:extLst>
              <a:ext uri="{FF2B5EF4-FFF2-40B4-BE49-F238E27FC236}">
                <a16:creationId xmlns:a16="http://schemas.microsoft.com/office/drawing/2014/main" id="{D2F8DD8D-369B-42BF-99C7-FB390B358580}"/>
              </a:ext>
            </a:extLst>
          </p:cNvPr>
          <p:cNvSpPr>
            <a:spLocks noGrp="1" noChangeArrowheads="1"/>
          </p:cNvSpPr>
          <p:nvPr>
            <p:ph type="body" idx="1"/>
          </p:nvPr>
        </p:nvSpPr>
        <p:spPr>
          <a:noFill/>
        </p:spPr>
        <p:txBody>
          <a:bodyPr/>
          <a:lstStyle/>
          <a:p>
            <a:endParaRPr lang="el-GR" altLang="el-GR"/>
          </a:p>
        </p:txBody>
      </p:sp>
      <p:sp>
        <p:nvSpPr>
          <p:cNvPr id="84996" name="Θέση αριθμού διαφάνειας 3">
            <a:extLst>
              <a:ext uri="{FF2B5EF4-FFF2-40B4-BE49-F238E27FC236}">
                <a16:creationId xmlns:a16="http://schemas.microsoft.com/office/drawing/2014/main" id="{F5920FE8-ACEC-4D28-B8DD-4FCF6B67606E}"/>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9AFAB6-69B3-4722-BDAE-82DF65F5F127}" type="slidenum">
              <a:rPr lang="en-US" altLang="el-GR" smtClean="0"/>
              <a:pPr/>
              <a:t>20</a:t>
            </a:fld>
            <a:endParaRPr lang="en-US" altLang="el-GR"/>
          </a:p>
        </p:txBody>
      </p:sp>
    </p:spTree>
    <p:extLst>
      <p:ext uri="{BB962C8B-B14F-4D97-AF65-F5344CB8AC3E}">
        <p14:creationId xmlns:p14="http://schemas.microsoft.com/office/powerpoint/2010/main" val="151883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εικόνας διαφάνειας 1">
            <a:extLst>
              <a:ext uri="{FF2B5EF4-FFF2-40B4-BE49-F238E27FC236}">
                <a16:creationId xmlns:a16="http://schemas.microsoft.com/office/drawing/2014/main" id="{D1710F64-64AD-46E2-AB38-21002E57D66F}"/>
              </a:ext>
            </a:extLst>
          </p:cNvPr>
          <p:cNvSpPr>
            <a:spLocks noGrp="1" noRot="1" noChangeAspect="1" noChangeArrowheads="1" noTextEdit="1"/>
          </p:cNvSpPr>
          <p:nvPr>
            <p:ph type="sldImg"/>
          </p:nvPr>
        </p:nvSpPr>
        <p:spPr>
          <a:ln/>
        </p:spPr>
      </p:sp>
      <p:sp>
        <p:nvSpPr>
          <p:cNvPr id="87043" name="Θέση σημειώσεων 2">
            <a:extLst>
              <a:ext uri="{FF2B5EF4-FFF2-40B4-BE49-F238E27FC236}">
                <a16:creationId xmlns:a16="http://schemas.microsoft.com/office/drawing/2014/main" id="{1CDAC4F1-7B5B-4551-9196-EC5E5C707D37}"/>
              </a:ext>
            </a:extLst>
          </p:cNvPr>
          <p:cNvSpPr>
            <a:spLocks noGrp="1" noChangeArrowheads="1"/>
          </p:cNvSpPr>
          <p:nvPr>
            <p:ph type="body" idx="1"/>
          </p:nvPr>
        </p:nvSpPr>
        <p:spPr>
          <a:noFill/>
        </p:spPr>
        <p:txBody>
          <a:bodyPr/>
          <a:lstStyle/>
          <a:p>
            <a:endParaRPr lang="el-GR" altLang="el-GR"/>
          </a:p>
        </p:txBody>
      </p:sp>
      <p:sp>
        <p:nvSpPr>
          <p:cNvPr id="87044" name="Θέση αριθμού διαφάνειας 3">
            <a:extLst>
              <a:ext uri="{FF2B5EF4-FFF2-40B4-BE49-F238E27FC236}">
                <a16:creationId xmlns:a16="http://schemas.microsoft.com/office/drawing/2014/main" id="{D9AEDF79-B091-4213-A5E5-DA79CFE530F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EEF60D-07D4-4A99-8119-BB83EB89797A}" type="slidenum">
              <a:rPr lang="en-US" altLang="el-GR" smtClean="0"/>
              <a:pPr/>
              <a:t>21</a:t>
            </a:fld>
            <a:endParaRPr lang="en-US" altLang="el-GR"/>
          </a:p>
        </p:txBody>
      </p:sp>
    </p:spTree>
    <p:extLst>
      <p:ext uri="{BB962C8B-B14F-4D97-AF65-F5344CB8AC3E}">
        <p14:creationId xmlns:p14="http://schemas.microsoft.com/office/powerpoint/2010/main" val="124644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a:extLst>
              <a:ext uri="{FF2B5EF4-FFF2-40B4-BE49-F238E27FC236}">
                <a16:creationId xmlns:a16="http://schemas.microsoft.com/office/drawing/2014/main" id="{E5B9DDDC-7C51-4342-8F3B-D9FD75B2EC2B}"/>
              </a:ext>
            </a:extLst>
          </p:cNvPr>
          <p:cNvSpPr>
            <a:spLocks noGrp="1" noRot="1" noChangeAspect="1" noChangeArrowheads="1" noTextEdit="1"/>
          </p:cNvSpPr>
          <p:nvPr>
            <p:ph type="sldImg"/>
          </p:nvPr>
        </p:nvSpPr>
        <p:spPr>
          <a:ln/>
        </p:spPr>
      </p:sp>
      <p:sp>
        <p:nvSpPr>
          <p:cNvPr id="89091" name="Θέση σημειώσεων 2">
            <a:extLst>
              <a:ext uri="{FF2B5EF4-FFF2-40B4-BE49-F238E27FC236}">
                <a16:creationId xmlns:a16="http://schemas.microsoft.com/office/drawing/2014/main" id="{77F154FF-CEBB-4D87-9067-8421D885B6B3}"/>
              </a:ext>
            </a:extLst>
          </p:cNvPr>
          <p:cNvSpPr>
            <a:spLocks noGrp="1" noChangeArrowheads="1"/>
          </p:cNvSpPr>
          <p:nvPr>
            <p:ph type="body" idx="1"/>
          </p:nvPr>
        </p:nvSpPr>
        <p:spPr>
          <a:noFill/>
        </p:spPr>
        <p:txBody>
          <a:bodyPr/>
          <a:lstStyle/>
          <a:p>
            <a:endParaRPr lang="el-GR" altLang="el-GR"/>
          </a:p>
        </p:txBody>
      </p:sp>
      <p:sp>
        <p:nvSpPr>
          <p:cNvPr id="89092" name="Θέση αριθμού διαφάνειας 3">
            <a:extLst>
              <a:ext uri="{FF2B5EF4-FFF2-40B4-BE49-F238E27FC236}">
                <a16:creationId xmlns:a16="http://schemas.microsoft.com/office/drawing/2014/main" id="{E69AD57D-D556-4745-BC8A-6D72288324D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B84ED7-7F42-48A0-B590-F92816352487}" type="slidenum">
              <a:rPr lang="en-US" altLang="el-GR" smtClean="0"/>
              <a:pPr/>
              <a:t>22</a:t>
            </a:fld>
            <a:endParaRPr lang="en-US" altLang="el-GR"/>
          </a:p>
        </p:txBody>
      </p:sp>
    </p:spTree>
    <p:extLst>
      <p:ext uri="{BB962C8B-B14F-4D97-AF65-F5344CB8AC3E}">
        <p14:creationId xmlns:p14="http://schemas.microsoft.com/office/powerpoint/2010/main" val="21008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a:extLst>
              <a:ext uri="{FF2B5EF4-FFF2-40B4-BE49-F238E27FC236}">
                <a16:creationId xmlns:a16="http://schemas.microsoft.com/office/drawing/2014/main" id="{56C06195-9F96-464C-8210-572D516F0759}"/>
              </a:ext>
            </a:extLst>
          </p:cNvPr>
          <p:cNvSpPr>
            <a:spLocks noGrp="1" noRot="1" noChangeAspect="1" noChangeArrowheads="1" noTextEdit="1"/>
          </p:cNvSpPr>
          <p:nvPr>
            <p:ph type="sldImg"/>
          </p:nvPr>
        </p:nvSpPr>
        <p:spPr>
          <a:ln/>
        </p:spPr>
      </p:sp>
      <p:sp>
        <p:nvSpPr>
          <p:cNvPr id="91139" name="Θέση σημειώσεων 2">
            <a:extLst>
              <a:ext uri="{FF2B5EF4-FFF2-40B4-BE49-F238E27FC236}">
                <a16:creationId xmlns:a16="http://schemas.microsoft.com/office/drawing/2014/main" id="{4EB64F85-8288-4A39-9983-02080CD76F26}"/>
              </a:ext>
            </a:extLst>
          </p:cNvPr>
          <p:cNvSpPr>
            <a:spLocks noGrp="1" noChangeArrowheads="1"/>
          </p:cNvSpPr>
          <p:nvPr>
            <p:ph type="body" idx="1"/>
          </p:nvPr>
        </p:nvSpPr>
        <p:spPr>
          <a:noFill/>
        </p:spPr>
        <p:txBody>
          <a:bodyPr/>
          <a:lstStyle/>
          <a:p>
            <a:endParaRPr lang="el-GR" altLang="el-GR"/>
          </a:p>
        </p:txBody>
      </p:sp>
      <p:sp>
        <p:nvSpPr>
          <p:cNvPr id="91140" name="Θέση αριθμού διαφάνειας 3">
            <a:extLst>
              <a:ext uri="{FF2B5EF4-FFF2-40B4-BE49-F238E27FC236}">
                <a16:creationId xmlns:a16="http://schemas.microsoft.com/office/drawing/2014/main" id="{57230A0D-B46F-4001-B4E0-94E058D7DAB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6586AC-1394-4090-977C-E1108805E9A9}" type="slidenum">
              <a:rPr lang="en-US" altLang="el-GR" smtClean="0"/>
              <a:pPr/>
              <a:t>23</a:t>
            </a:fld>
            <a:endParaRPr lang="en-US" altLang="el-GR"/>
          </a:p>
        </p:txBody>
      </p:sp>
    </p:spTree>
    <p:extLst>
      <p:ext uri="{BB962C8B-B14F-4D97-AF65-F5344CB8AC3E}">
        <p14:creationId xmlns:p14="http://schemas.microsoft.com/office/powerpoint/2010/main" val="18708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24</a:t>
            </a:fld>
            <a:endParaRPr lang="en-US" altLang="el-GR"/>
          </a:p>
        </p:txBody>
      </p:sp>
    </p:spTree>
    <p:extLst>
      <p:ext uri="{BB962C8B-B14F-4D97-AF65-F5344CB8AC3E}">
        <p14:creationId xmlns:p14="http://schemas.microsoft.com/office/powerpoint/2010/main" val="2604042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25</a:t>
            </a:fld>
            <a:endParaRPr lang="en-US" altLang="el-GR"/>
          </a:p>
        </p:txBody>
      </p:sp>
    </p:spTree>
    <p:extLst>
      <p:ext uri="{BB962C8B-B14F-4D97-AF65-F5344CB8AC3E}">
        <p14:creationId xmlns:p14="http://schemas.microsoft.com/office/powerpoint/2010/main" val="414921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26</a:t>
            </a:fld>
            <a:endParaRPr lang="en-US" altLang="el-GR"/>
          </a:p>
        </p:txBody>
      </p:sp>
    </p:spTree>
    <p:extLst>
      <p:ext uri="{BB962C8B-B14F-4D97-AF65-F5344CB8AC3E}">
        <p14:creationId xmlns:p14="http://schemas.microsoft.com/office/powerpoint/2010/main" val="1919098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27</a:t>
            </a:fld>
            <a:endParaRPr lang="en-US" altLang="el-GR"/>
          </a:p>
        </p:txBody>
      </p:sp>
    </p:spTree>
    <p:extLst>
      <p:ext uri="{BB962C8B-B14F-4D97-AF65-F5344CB8AC3E}">
        <p14:creationId xmlns:p14="http://schemas.microsoft.com/office/powerpoint/2010/main" val="2221703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28</a:t>
            </a:fld>
            <a:endParaRPr lang="en-US" altLang="el-GR"/>
          </a:p>
        </p:txBody>
      </p:sp>
    </p:spTree>
    <p:extLst>
      <p:ext uri="{BB962C8B-B14F-4D97-AF65-F5344CB8AC3E}">
        <p14:creationId xmlns:p14="http://schemas.microsoft.com/office/powerpoint/2010/main" val="3070233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29</a:t>
            </a:fld>
            <a:endParaRPr lang="en-US" altLang="el-GR"/>
          </a:p>
        </p:txBody>
      </p:sp>
    </p:spTree>
    <p:extLst>
      <p:ext uri="{BB962C8B-B14F-4D97-AF65-F5344CB8AC3E}">
        <p14:creationId xmlns:p14="http://schemas.microsoft.com/office/powerpoint/2010/main" val="5399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a:extLst>
              <a:ext uri="{FF2B5EF4-FFF2-40B4-BE49-F238E27FC236}">
                <a16:creationId xmlns:a16="http://schemas.microsoft.com/office/drawing/2014/main" id="{387DCDFB-A4B6-4E16-977A-58765B58B8E8}"/>
              </a:ext>
            </a:extLst>
          </p:cNvPr>
          <p:cNvSpPr>
            <a:spLocks noGrp="1" noRot="1" noChangeAspect="1" noChangeArrowheads="1" noTextEdit="1"/>
          </p:cNvSpPr>
          <p:nvPr>
            <p:ph type="sldImg"/>
          </p:nvPr>
        </p:nvSpPr>
        <p:spPr>
          <a:ln/>
        </p:spPr>
      </p:sp>
      <p:sp>
        <p:nvSpPr>
          <p:cNvPr id="9219" name="Θέση σημειώσεων 2">
            <a:extLst>
              <a:ext uri="{FF2B5EF4-FFF2-40B4-BE49-F238E27FC236}">
                <a16:creationId xmlns:a16="http://schemas.microsoft.com/office/drawing/2014/main" id="{62D3D6AD-AA43-448B-A08C-0AD77394CD0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9220" name="Θέση αριθμού διαφάνειας 3">
            <a:extLst>
              <a:ext uri="{FF2B5EF4-FFF2-40B4-BE49-F238E27FC236}">
                <a16:creationId xmlns:a16="http://schemas.microsoft.com/office/drawing/2014/main" id="{9C5F2516-D6BE-4AA0-BE5E-6B60B6E1108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69F907-EFA7-47DD-91A6-AF9C75B84BC7}" type="slidenum">
              <a:rPr lang="en-US" altLang="el-GR"/>
              <a:pPr>
                <a:spcBef>
                  <a:spcPct val="0"/>
                </a:spcBef>
              </a:pPr>
              <a:t>3</a:t>
            </a:fld>
            <a:endParaRPr lang="en-US" altLang="el-GR"/>
          </a:p>
        </p:txBody>
      </p:sp>
    </p:spTree>
    <p:extLst>
      <p:ext uri="{BB962C8B-B14F-4D97-AF65-F5344CB8AC3E}">
        <p14:creationId xmlns:p14="http://schemas.microsoft.com/office/powerpoint/2010/main" val="518447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a:defRPr/>
            </a:pPr>
            <a:fld id="{465EDC33-FABC-4E77-BE02-4BA0B72691BA}" type="slidenum">
              <a:rPr lang="en-US" altLang="el-GR" smtClean="0"/>
              <a:pPr>
                <a:defRPr/>
              </a:pPr>
              <a:t>30</a:t>
            </a:fld>
            <a:endParaRPr lang="en-US" altLang="el-GR"/>
          </a:p>
        </p:txBody>
      </p:sp>
    </p:spTree>
    <p:extLst>
      <p:ext uri="{BB962C8B-B14F-4D97-AF65-F5344CB8AC3E}">
        <p14:creationId xmlns:p14="http://schemas.microsoft.com/office/powerpoint/2010/main" val="1768981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a:extLst>
              <a:ext uri="{FF2B5EF4-FFF2-40B4-BE49-F238E27FC236}">
                <a16:creationId xmlns:a16="http://schemas.microsoft.com/office/drawing/2014/main" id="{95C776A8-9D0B-4762-B4B2-077223EF1FD5}"/>
              </a:ext>
            </a:extLst>
          </p:cNvPr>
          <p:cNvSpPr>
            <a:spLocks noGrp="1" noRot="1" noChangeAspect="1" noChangeArrowheads="1" noTextEdit="1"/>
          </p:cNvSpPr>
          <p:nvPr>
            <p:ph type="sldImg"/>
          </p:nvPr>
        </p:nvSpPr>
        <p:spPr>
          <a:ln/>
        </p:spPr>
      </p:sp>
      <p:sp>
        <p:nvSpPr>
          <p:cNvPr id="17411" name="Θέση σημειώσεων 2">
            <a:extLst>
              <a:ext uri="{FF2B5EF4-FFF2-40B4-BE49-F238E27FC236}">
                <a16:creationId xmlns:a16="http://schemas.microsoft.com/office/drawing/2014/main" id="{841679B9-AC4D-4E0D-A45F-FD6D6DAB25AA}"/>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17412" name="Θέση αριθμού διαφάνειας 3">
            <a:extLst>
              <a:ext uri="{FF2B5EF4-FFF2-40B4-BE49-F238E27FC236}">
                <a16:creationId xmlns:a16="http://schemas.microsoft.com/office/drawing/2014/main" id="{61E38BA6-5EA3-4E0D-895B-3B3F179DA5A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16D894-02D0-47A6-9974-9804A0416709}" type="slidenum">
              <a:rPr lang="en-US" altLang="el-GR"/>
              <a:pPr>
                <a:spcBef>
                  <a:spcPct val="0"/>
                </a:spcBef>
              </a:pPr>
              <a:t>31</a:t>
            </a:fld>
            <a:endParaRPr lang="en-US"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a:extLst>
              <a:ext uri="{FF2B5EF4-FFF2-40B4-BE49-F238E27FC236}">
                <a16:creationId xmlns:a16="http://schemas.microsoft.com/office/drawing/2014/main" id="{A55C2050-7F07-479C-891D-D30E82ADDDE0}"/>
              </a:ext>
            </a:extLst>
          </p:cNvPr>
          <p:cNvSpPr>
            <a:spLocks noGrp="1" noRot="1" noChangeAspect="1" noChangeArrowheads="1" noTextEdit="1"/>
          </p:cNvSpPr>
          <p:nvPr>
            <p:ph type="sldImg"/>
          </p:nvPr>
        </p:nvSpPr>
        <p:spPr>
          <a:ln/>
        </p:spPr>
      </p:sp>
      <p:sp>
        <p:nvSpPr>
          <p:cNvPr id="19459" name="Θέση σημειώσεων 2">
            <a:extLst>
              <a:ext uri="{FF2B5EF4-FFF2-40B4-BE49-F238E27FC236}">
                <a16:creationId xmlns:a16="http://schemas.microsoft.com/office/drawing/2014/main" id="{FAE863AF-9ED6-4DDF-91DD-E13F63BAE76E}"/>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19460" name="Θέση αριθμού διαφάνειας 3">
            <a:extLst>
              <a:ext uri="{FF2B5EF4-FFF2-40B4-BE49-F238E27FC236}">
                <a16:creationId xmlns:a16="http://schemas.microsoft.com/office/drawing/2014/main" id="{A521A412-6A88-4514-B4AF-414057A7CC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965501-A0E7-40AB-B82B-530598905CF8}" type="slidenum">
              <a:rPr lang="en-US" altLang="el-GR"/>
              <a:pPr>
                <a:spcBef>
                  <a:spcPct val="0"/>
                </a:spcBef>
              </a:pPr>
              <a:t>32</a:t>
            </a:fld>
            <a:endParaRPr lang="en-US"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a:extLst>
              <a:ext uri="{FF2B5EF4-FFF2-40B4-BE49-F238E27FC236}">
                <a16:creationId xmlns:a16="http://schemas.microsoft.com/office/drawing/2014/main" id="{A55C2050-7F07-479C-891D-D30E82ADDDE0}"/>
              </a:ext>
            </a:extLst>
          </p:cNvPr>
          <p:cNvSpPr>
            <a:spLocks noGrp="1" noRot="1" noChangeAspect="1" noChangeArrowheads="1" noTextEdit="1"/>
          </p:cNvSpPr>
          <p:nvPr>
            <p:ph type="sldImg"/>
          </p:nvPr>
        </p:nvSpPr>
        <p:spPr>
          <a:ln/>
        </p:spPr>
      </p:sp>
      <p:sp>
        <p:nvSpPr>
          <p:cNvPr id="19459" name="Θέση σημειώσεων 2">
            <a:extLst>
              <a:ext uri="{FF2B5EF4-FFF2-40B4-BE49-F238E27FC236}">
                <a16:creationId xmlns:a16="http://schemas.microsoft.com/office/drawing/2014/main" id="{FAE863AF-9ED6-4DDF-91DD-E13F63BAE76E}"/>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19460" name="Θέση αριθμού διαφάνειας 3">
            <a:extLst>
              <a:ext uri="{FF2B5EF4-FFF2-40B4-BE49-F238E27FC236}">
                <a16:creationId xmlns:a16="http://schemas.microsoft.com/office/drawing/2014/main" id="{A521A412-6A88-4514-B4AF-414057A7CC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965501-A0E7-40AB-B82B-530598905CF8}" type="slidenum">
              <a:rPr lang="en-US" altLang="el-GR"/>
              <a:pPr>
                <a:spcBef>
                  <a:spcPct val="0"/>
                </a:spcBef>
              </a:pPr>
              <a:t>33</a:t>
            </a:fld>
            <a:endParaRPr lang="en-US" altLang="el-GR"/>
          </a:p>
        </p:txBody>
      </p:sp>
    </p:spTree>
    <p:extLst>
      <p:ext uri="{BB962C8B-B14F-4D97-AF65-F5344CB8AC3E}">
        <p14:creationId xmlns:p14="http://schemas.microsoft.com/office/powerpoint/2010/main" val="2377101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a:extLst>
              <a:ext uri="{FF2B5EF4-FFF2-40B4-BE49-F238E27FC236}">
                <a16:creationId xmlns:a16="http://schemas.microsoft.com/office/drawing/2014/main" id="{9EF08DBC-A246-40F4-8530-22A2DC67D24B}"/>
              </a:ext>
            </a:extLst>
          </p:cNvPr>
          <p:cNvSpPr>
            <a:spLocks noGrp="1" noRot="1" noChangeAspect="1" noChangeArrowheads="1" noTextEdit="1"/>
          </p:cNvSpPr>
          <p:nvPr>
            <p:ph type="sldImg"/>
          </p:nvPr>
        </p:nvSpPr>
        <p:spPr>
          <a:ln/>
        </p:spPr>
      </p:sp>
      <p:sp>
        <p:nvSpPr>
          <p:cNvPr id="21507" name="Θέση σημειώσεων 2">
            <a:extLst>
              <a:ext uri="{FF2B5EF4-FFF2-40B4-BE49-F238E27FC236}">
                <a16:creationId xmlns:a16="http://schemas.microsoft.com/office/drawing/2014/main" id="{6B677982-486E-48E1-932F-7A9245B9932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21508" name="Θέση αριθμού διαφάνειας 3">
            <a:extLst>
              <a:ext uri="{FF2B5EF4-FFF2-40B4-BE49-F238E27FC236}">
                <a16:creationId xmlns:a16="http://schemas.microsoft.com/office/drawing/2014/main" id="{39BC4DCF-48AF-4C1B-8A28-A54BD05F327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F98504-5D34-436E-BE4A-46AE7893048E}" type="slidenum">
              <a:rPr lang="en-US" altLang="el-GR"/>
              <a:pPr>
                <a:spcBef>
                  <a:spcPct val="0"/>
                </a:spcBef>
              </a:pPr>
              <a:t>34</a:t>
            </a:fld>
            <a:endParaRPr lang="en-US"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a:extLst>
              <a:ext uri="{FF2B5EF4-FFF2-40B4-BE49-F238E27FC236}">
                <a16:creationId xmlns:a16="http://schemas.microsoft.com/office/drawing/2014/main" id="{D4C45E6B-4149-40E3-B3F3-6DDD65904157}"/>
              </a:ext>
            </a:extLst>
          </p:cNvPr>
          <p:cNvSpPr>
            <a:spLocks noGrp="1" noRot="1" noChangeAspect="1" noChangeArrowheads="1" noTextEdit="1"/>
          </p:cNvSpPr>
          <p:nvPr>
            <p:ph type="sldImg"/>
          </p:nvPr>
        </p:nvSpPr>
        <p:spPr>
          <a:ln/>
        </p:spPr>
      </p:sp>
      <p:sp>
        <p:nvSpPr>
          <p:cNvPr id="23555" name="Θέση σημειώσεων 2">
            <a:extLst>
              <a:ext uri="{FF2B5EF4-FFF2-40B4-BE49-F238E27FC236}">
                <a16:creationId xmlns:a16="http://schemas.microsoft.com/office/drawing/2014/main" id="{C3A7D5E8-A98A-48AC-876B-589FF55777A6}"/>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23556" name="Θέση αριθμού διαφάνειας 3">
            <a:extLst>
              <a:ext uri="{FF2B5EF4-FFF2-40B4-BE49-F238E27FC236}">
                <a16:creationId xmlns:a16="http://schemas.microsoft.com/office/drawing/2014/main" id="{06AF8273-0F23-4EE5-9F0C-623E9282B94E}"/>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23A62D-4F76-4EED-B20B-874B5EA5922E}" type="slidenum">
              <a:rPr lang="en-US" altLang="el-GR"/>
              <a:pPr>
                <a:spcBef>
                  <a:spcPct val="0"/>
                </a:spcBef>
              </a:pPr>
              <a:t>35</a:t>
            </a:fld>
            <a:endParaRPr lang="en-US"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a:extLst>
              <a:ext uri="{FF2B5EF4-FFF2-40B4-BE49-F238E27FC236}">
                <a16:creationId xmlns:a16="http://schemas.microsoft.com/office/drawing/2014/main" id="{C58DD0C2-DE2A-4EC8-9D1B-6E3B66DF20F0}"/>
              </a:ext>
            </a:extLst>
          </p:cNvPr>
          <p:cNvSpPr>
            <a:spLocks noGrp="1" noRot="1" noChangeAspect="1" noChangeArrowheads="1" noTextEdit="1"/>
          </p:cNvSpPr>
          <p:nvPr>
            <p:ph type="sldImg"/>
          </p:nvPr>
        </p:nvSpPr>
        <p:spPr>
          <a:ln/>
        </p:spPr>
      </p:sp>
      <p:sp>
        <p:nvSpPr>
          <p:cNvPr id="25603" name="Θέση σημειώσεων 2">
            <a:extLst>
              <a:ext uri="{FF2B5EF4-FFF2-40B4-BE49-F238E27FC236}">
                <a16:creationId xmlns:a16="http://schemas.microsoft.com/office/drawing/2014/main" id="{F1090406-7135-4F90-8897-63B54ABEA39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25604" name="Θέση αριθμού διαφάνειας 3">
            <a:extLst>
              <a:ext uri="{FF2B5EF4-FFF2-40B4-BE49-F238E27FC236}">
                <a16:creationId xmlns:a16="http://schemas.microsoft.com/office/drawing/2014/main" id="{3FA6B36D-7B49-45EC-A07E-00714889EF3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45C51D-3D07-4521-874A-E49ABB5E6BBD}" type="slidenum">
              <a:rPr lang="en-US" altLang="el-GR"/>
              <a:pPr>
                <a:spcBef>
                  <a:spcPct val="0"/>
                </a:spcBef>
              </a:pPr>
              <a:t>36</a:t>
            </a:fld>
            <a:endParaRPr lang="en-US"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a:extLst>
              <a:ext uri="{FF2B5EF4-FFF2-40B4-BE49-F238E27FC236}">
                <a16:creationId xmlns:a16="http://schemas.microsoft.com/office/drawing/2014/main" id="{C58DD0C2-DE2A-4EC8-9D1B-6E3B66DF20F0}"/>
              </a:ext>
            </a:extLst>
          </p:cNvPr>
          <p:cNvSpPr>
            <a:spLocks noGrp="1" noRot="1" noChangeAspect="1" noChangeArrowheads="1" noTextEdit="1"/>
          </p:cNvSpPr>
          <p:nvPr>
            <p:ph type="sldImg"/>
          </p:nvPr>
        </p:nvSpPr>
        <p:spPr>
          <a:ln/>
        </p:spPr>
      </p:sp>
      <p:sp>
        <p:nvSpPr>
          <p:cNvPr id="25603" name="Θέση σημειώσεων 2">
            <a:extLst>
              <a:ext uri="{FF2B5EF4-FFF2-40B4-BE49-F238E27FC236}">
                <a16:creationId xmlns:a16="http://schemas.microsoft.com/office/drawing/2014/main" id="{F1090406-7135-4F90-8897-63B54ABEA39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25604" name="Θέση αριθμού διαφάνειας 3">
            <a:extLst>
              <a:ext uri="{FF2B5EF4-FFF2-40B4-BE49-F238E27FC236}">
                <a16:creationId xmlns:a16="http://schemas.microsoft.com/office/drawing/2014/main" id="{3FA6B36D-7B49-45EC-A07E-00714889EF3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45C51D-3D07-4521-874A-E49ABB5E6BBD}" type="slidenum">
              <a:rPr lang="en-US" altLang="el-GR"/>
              <a:pPr>
                <a:spcBef>
                  <a:spcPct val="0"/>
                </a:spcBef>
              </a:pPr>
              <a:t>37</a:t>
            </a:fld>
            <a:endParaRPr lang="en-US" altLang="el-GR"/>
          </a:p>
        </p:txBody>
      </p:sp>
    </p:spTree>
    <p:extLst>
      <p:ext uri="{BB962C8B-B14F-4D97-AF65-F5344CB8AC3E}">
        <p14:creationId xmlns:p14="http://schemas.microsoft.com/office/powerpoint/2010/main" val="3508446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a:extLst>
              <a:ext uri="{FF2B5EF4-FFF2-40B4-BE49-F238E27FC236}">
                <a16:creationId xmlns:a16="http://schemas.microsoft.com/office/drawing/2014/main" id="{CE58469F-33DB-4798-827E-89C35DAF3934}"/>
              </a:ext>
            </a:extLst>
          </p:cNvPr>
          <p:cNvSpPr>
            <a:spLocks noGrp="1" noRot="1" noChangeAspect="1" noChangeArrowheads="1" noTextEdit="1"/>
          </p:cNvSpPr>
          <p:nvPr>
            <p:ph type="sldImg"/>
          </p:nvPr>
        </p:nvSpPr>
        <p:spPr>
          <a:ln/>
        </p:spPr>
      </p:sp>
      <p:sp>
        <p:nvSpPr>
          <p:cNvPr id="27651" name="Θέση σημειώσεων 2">
            <a:extLst>
              <a:ext uri="{FF2B5EF4-FFF2-40B4-BE49-F238E27FC236}">
                <a16:creationId xmlns:a16="http://schemas.microsoft.com/office/drawing/2014/main" id="{D362B923-5649-4881-A18C-A0D95F98774E}"/>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27652" name="Θέση αριθμού διαφάνειας 3">
            <a:extLst>
              <a:ext uri="{FF2B5EF4-FFF2-40B4-BE49-F238E27FC236}">
                <a16:creationId xmlns:a16="http://schemas.microsoft.com/office/drawing/2014/main" id="{30648554-D7DB-4288-9045-A152B41DF2B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BB2F0E-900B-4AD9-A767-44BD7FF24D48}" type="slidenum">
              <a:rPr lang="en-US" altLang="el-GR"/>
              <a:pPr>
                <a:spcBef>
                  <a:spcPct val="0"/>
                </a:spcBef>
              </a:pPr>
              <a:t>38</a:t>
            </a:fld>
            <a:endParaRPr lang="en-US"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a:extLst>
              <a:ext uri="{FF2B5EF4-FFF2-40B4-BE49-F238E27FC236}">
                <a16:creationId xmlns:a16="http://schemas.microsoft.com/office/drawing/2014/main" id="{9E38DD4D-73AE-4296-BFF3-342FBD84C15F}"/>
              </a:ext>
            </a:extLst>
          </p:cNvPr>
          <p:cNvSpPr>
            <a:spLocks noGrp="1" noRot="1" noChangeAspect="1" noChangeArrowheads="1" noTextEdit="1"/>
          </p:cNvSpPr>
          <p:nvPr>
            <p:ph type="sldImg"/>
          </p:nvPr>
        </p:nvSpPr>
        <p:spPr>
          <a:ln/>
        </p:spPr>
      </p:sp>
      <p:sp>
        <p:nvSpPr>
          <p:cNvPr id="29699" name="Θέση σημειώσεων 2">
            <a:extLst>
              <a:ext uri="{FF2B5EF4-FFF2-40B4-BE49-F238E27FC236}">
                <a16:creationId xmlns:a16="http://schemas.microsoft.com/office/drawing/2014/main" id="{126F8B52-A9B4-4B6B-8417-E098DF6BC48A}"/>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29700" name="Θέση αριθμού διαφάνειας 3">
            <a:extLst>
              <a:ext uri="{FF2B5EF4-FFF2-40B4-BE49-F238E27FC236}">
                <a16:creationId xmlns:a16="http://schemas.microsoft.com/office/drawing/2014/main" id="{F514CBFE-CD35-44AE-8FE6-D25611822C1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8C6D59-D88C-4C3A-B194-DBDCC87D9D2F}" type="slidenum">
              <a:rPr lang="en-US" altLang="el-GR"/>
              <a:pPr>
                <a:spcBef>
                  <a:spcPct val="0"/>
                </a:spcBef>
              </a:pPr>
              <a:t>39</a:t>
            </a:fld>
            <a:endParaRPr lang="en-US"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a:extLst>
              <a:ext uri="{FF2B5EF4-FFF2-40B4-BE49-F238E27FC236}">
                <a16:creationId xmlns:a16="http://schemas.microsoft.com/office/drawing/2014/main" id="{D7721F88-868F-486A-9DD5-D52AE602F4AC}"/>
              </a:ext>
            </a:extLst>
          </p:cNvPr>
          <p:cNvSpPr>
            <a:spLocks noGrp="1" noRot="1" noChangeAspect="1" noChangeArrowheads="1" noTextEdit="1"/>
          </p:cNvSpPr>
          <p:nvPr>
            <p:ph type="sldImg"/>
          </p:nvPr>
        </p:nvSpPr>
        <p:spPr>
          <a:ln/>
        </p:spPr>
      </p:sp>
      <p:sp>
        <p:nvSpPr>
          <p:cNvPr id="11267" name="Θέση σημειώσεων 2">
            <a:extLst>
              <a:ext uri="{FF2B5EF4-FFF2-40B4-BE49-F238E27FC236}">
                <a16:creationId xmlns:a16="http://schemas.microsoft.com/office/drawing/2014/main" id="{8202BFF3-8CB5-4F8C-9798-25098480EDD4}"/>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11268" name="Θέση αριθμού διαφάνειας 3">
            <a:extLst>
              <a:ext uri="{FF2B5EF4-FFF2-40B4-BE49-F238E27FC236}">
                <a16:creationId xmlns:a16="http://schemas.microsoft.com/office/drawing/2014/main" id="{32C48FCE-F44E-4259-A17E-BD4C2761C2D9}"/>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01218B-288A-488B-ABC1-27783C8BB706}" type="slidenum">
              <a:rPr lang="en-US" altLang="el-GR"/>
              <a:pPr>
                <a:spcBef>
                  <a:spcPct val="0"/>
                </a:spcBef>
              </a:pPr>
              <a:t>4</a:t>
            </a:fld>
            <a:endParaRPr lang="en-US"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a:extLst>
              <a:ext uri="{FF2B5EF4-FFF2-40B4-BE49-F238E27FC236}">
                <a16:creationId xmlns:a16="http://schemas.microsoft.com/office/drawing/2014/main" id="{60C4CF1D-2721-46E1-AE6F-FBC827930369}"/>
              </a:ext>
            </a:extLst>
          </p:cNvPr>
          <p:cNvSpPr>
            <a:spLocks noGrp="1" noRot="1" noChangeAspect="1" noChangeArrowheads="1" noTextEdit="1"/>
          </p:cNvSpPr>
          <p:nvPr>
            <p:ph type="sldImg"/>
          </p:nvPr>
        </p:nvSpPr>
        <p:spPr>
          <a:ln/>
        </p:spPr>
      </p:sp>
      <p:sp>
        <p:nvSpPr>
          <p:cNvPr id="31747" name="Θέση σημειώσεων 2">
            <a:extLst>
              <a:ext uri="{FF2B5EF4-FFF2-40B4-BE49-F238E27FC236}">
                <a16:creationId xmlns:a16="http://schemas.microsoft.com/office/drawing/2014/main" id="{D9C37C9B-1DC3-4089-A9F3-B7322880FCF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31748" name="Θέση αριθμού διαφάνειας 3">
            <a:extLst>
              <a:ext uri="{FF2B5EF4-FFF2-40B4-BE49-F238E27FC236}">
                <a16:creationId xmlns:a16="http://schemas.microsoft.com/office/drawing/2014/main" id="{37FFA7C6-DC93-496D-82EC-4D7A5B6FA6D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6F6429-4E03-4319-8121-560BF6319FC6}" type="slidenum">
              <a:rPr lang="en-US" altLang="el-GR"/>
              <a:pPr>
                <a:spcBef>
                  <a:spcPct val="0"/>
                </a:spcBef>
              </a:pPr>
              <a:t>40</a:t>
            </a:fld>
            <a:endParaRPr lang="en-US" altLang="el-GR"/>
          </a:p>
        </p:txBody>
      </p:sp>
    </p:spTree>
    <p:extLst>
      <p:ext uri="{BB962C8B-B14F-4D97-AF65-F5344CB8AC3E}">
        <p14:creationId xmlns:p14="http://schemas.microsoft.com/office/powerpoint/2010/main" val="1051166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a:extLst>
              <a:ext uri="{FF2B5EF4-FFF2-40B4-BE49-F238E27FC236}">
                <a16:creationId xmlns:a16="http://schemas.microsoft.com/office/drawing/2014/main" id="{B6838DCB-AB7D-4373-8251-B674E43B49B0}"/>
              </a:ext>
            </a:extLst>
          </p:cNvPr>
          <p:cNvSpPr>
            <a:spLocks noGrp="1" noRot="1" noChangeAspect="1" noChangeArrowheads="1" noTextEdit="1"/>
          </p:cNvSpPr>
          <p:nvPr>
            <p:ph type="sldImg"/>
          </p:nvPr>
        </p:nvSpPr>
        <p:spPr>
          <a:ln/>
        </p:spPr>
      </p:sp>
      <p:sp>
        <p:nvSpPr>
          <p:cNvPr id="33795" name="Θέση σημειώσεων 2">
            <a:extLst>
              <a:ext uri="{FF2B5EF4-FFF2-40B4-BE49-F238E27FC236}">
                <a16:creationId xmlns:a16="http://schemas.microsoft.com/office/drawing/2014/main" id="{0AAC872B-81D6-4AD8-B49C-995636059C43}"/>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33796" name="Θέση αριθμού διαφάνειας 3">
            <a:extLst>
              <a:ext uri="{FF2B5EF4-FFF2-40B4-BE49-F238E27FC236}">
                <a16:creationId xmlns:a16="http://schemas.microsoft.com/office/drawing/2014/main" id="{7418A55C-0422-44C2-9735-D37A73EA5CCC}"/>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7B94CB-0920-4CA8-B64F-59C2F841CF7C}" type="slidenum">
              <a:rPr lang="en-US" altLang="el-GR"/>
              <a:pPr>
                <a:spcBef>
                  <a:spcPct val="0"/>
                </a:spcBef>
              </a:pPr>
              <a:t>41</a:t>
            </a:fld>
            <a:endParaRPr lang="en-US"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a:extLst>
              <a:ext uri="{FF2B5EF4-FFF2-40B4-BE49-F238E27FC236}">
                <a16:creationId xmlns:a16="http://schemas.microsoft.com/office/drawing/2014/main" id="{98081FC1-B0A3-42DA-9A6C-159B46162BCD}"/>
              </a:ext>
            </a:extLst>
          </p:cNvPr>
          <p:cNvSpPr>
            <a:spLocks noGrp="1" noRot="1" noChangeAspect="1" noChangeArrowheads="1" noTextEdit="1"/>
          </p:cNvSpPr>
          <p:nvPr>
            <p:ph type="sldImg"/>
          </p:nvPr>
        </p:nvSpPr>
        <p:spPr>
          <a:ln/>
        </p:spPr>
      </p:sp>
      <p:sp>
        <p:nvSpPr>
          <p:cNvPr id="35843" name="Θέση σημειώσεων 2">
            <a:extLst>
              <a:ext uri="{FF2B5EF4-FFF2-40B4-BE49-F238E27FC236}">
                <a16:creationId xmlns:a16="http://schemas.microsoft.com/office/drawing/2014/main" id="{3B00E7C0-D147-4521-B33F-3531F19E5DCE}"/>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35844" name="Θέση αριθμού διαφάνειας 3">
            <a:extLst>
              <a:ext uri="{FF2B5EF4-FFF2-40B4-BE49-F238E27FC236}">
                <a16:creationId xmlns:a16="http://schemas.microsoft.com/office/drawing/2014/main" id="{69561E43-05BC-4618-989C-2F2F7E62ED4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05DCD4-4477-4203-A85E-48EFEC1AB529}" type="slidenum">
              <a:rPr lang="en-US" altLang="el-GR"/>
              <a:pPr>
                <a:spcBef>
                  <a:spcPct val="0"/>
                </a:spcBef>
              </a:pPr>
              <a:t>42</a:t>
            </a:fld>
            <a:endParaRPr lang="en-US"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a:extLst>
              <a:ext uri="{FF2B5EF4-FFF2-40B4-BE49-F238E27FC236}">
                <a16:creationId xmlns:a16="http://schemas.microsoft.com/office/drawing/2014/main" id="{269AC7C1-1A99-489B-A33E-5B2E027EA34F}"/>
              </a:ext>
            </a:extLst>
          </p:cNvPr>
          <p:cNvSpPr>
            <a:spLocks noGrp="1" noRot="1" noChangeAspect="1" noChangeArrowheads="1" noTextEdit="1"/>
          </p:cNvSpPr>
          <p:nvPr>
            <p:ph type="sldImg"/>
          </p:nvPr>
        </p:nvSpPr>
        <p:spPr>
          <a:ln/>
        </p:spPr>
      </p:sp>
      <p:sp>
        <p:nvSpPr>
          <p:cNvPr id="37891" name="Θέση σημειώσεων 2">
            <a:extLst>
              <a:ext uri="{FF2B5EF4-FFF2-40B4-BE49-F238E27FC236}">
                <a16:creationId xmlns:a16="http://schemas.microsoft.com/office/drawing/2014/main" id="{5A261934-E762-4736-9063-4CC290E092A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37892" name="Θέση αριθμού διαφάνειας 3">
            <a:extLst>
              <a:ext uri="{FF2B5EF4-FFF2-40B4-BE49-F238E27FC236}">
                <a16:creationId xmlns:a16="http://schemas.microsoft.com/office/drawing/2014/main" id="{6D085252-C4D8-4C20-A36B-96F7E160C8EB}"/>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5B30C3-3D61-44E7-8D89-43F7FF08758F}" type="slidenum">
              <a:rPr lang="en-US" altLang="el-GR"/>
              <a:pPr>
                <a:spcBef>
                  <a:spcPct val="0"/>
                </a:spcBef>
              </a:pPr>
              <a:t>43</a:t>
            </a:fld>
            <a:endParaRPr lang="en-US"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a:extLst>
              <a:ext uri="{FF2B5EF4-FFF2-40B4-BE49-F238E27FC236}">
                <a16:creationId xmlns:a16="http://schemas.microsoft.com/office/drawing/2014/main" id="{FC836F51-0FEC-4370-8BCA-3E475B404BB8}"/>
              </a:ext>
            </a:extLst>
          </p:cNvPr>
          <p:cNvSpPr>
            <a:spLocks noGrp="1" noRot="1" noChangeAspect="1" noChangeArrowheads="1" noTextEdit="1"/>
          </p:cNvSpPr>
          <p:nvPr>
            <p:ph type="sldImg"/>
          </p:nvPr>
        </p:nvSpPr>
        <p:spPr>
          <a:ln/>
        </p:spPr>
      </p:sp>
      <p:sp>
        <p:nvSpPr>
          <p:cNvPr id="39939" name="Θέση σημειώσεων 2">
            <a:extLst>
              <a:ext uri="{FF2B5EF4-FFF2-40B4-BE49-F238E27FC236}">
                <a16:creationId xmlns:a16="http://schemas.microsoft.com/office/drawing/2014/main" id="{5AB54AE9-F8F2-4149-8921-82334BEEE574}"/>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39940" name="Θέση αριθμού διαφάνειας 3">
            <a:extLst>
              <a:ext uri="{FF2B5EF4-FFF2-40B4-BE49-F238E27FC236}">
                <a16:creationId xmlns:a16="http://schemas.microsoft.com/office/drawing/2014/main" id="{D75D756F-771A-41AF-8F68-C7855927711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4391672-9F8E-437E-A5FB-E52A3556A4B6}" type="slidenum">
              <a:rPr lang="en-US" altLang="el-GR"/>
              <a:pPr>
                <a:spcBef>
                  <a:spcPct val="0"/>
                </a:spcBef>
              </a:pPr>
              <a:t>44</a:t>
            </a:fld>
            <a:endParaRPr lang="en-US"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a:extLst>
              <a:ext uri="{FF2B5EF4-FFF2-40B4-BE49-F238E27FC236}">
                <a16:creationId xmlns:a16="http://schemas.microsoft.com/office/drawing/2014/main" id="{CA14E13E-C91E-4B18-B516-911CBA24FEF8}"/>
              </a:ext>
            </a:extLst>
          </p:cNvPr>
          <p:cNvSpPr>
            <a:spLocks noGrp="1" noRot="1" noChangeAspect="1" noChangeArrowheads="1" noTextEdit="1"/>
          </p:cNvSpPr>
          <p:nvPr>
            <p:ph type="sldImg"/>
          </p:nvPr>
        </p:nvSpPr>
        <p:spPr>
          <a:ln/>
        </p:spPr>
      </p:sp>
      <p:sp>
        <p:nvSpPr>
          <p:cNvPr id="41987" name="Θέση σημειώσεων 2">
            <a:extLst>
              <a:ext uri="{FF2B5EF4-FFF2-40B4-BE49-F238E27FC236}">
                <a16:creationId xmlns:a16="http://schemas.microsoft.com/office/drawing/2014/main" id="{75144AD4-46CD-41C2-AC28-3C4BEEFF74B0}"/>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41988" name="Θέση αριθμού διαφάνειας 3">
            <a:extLst>
              <a:ext uri="{FF2B5EF4-FFF2-40B4-BE49-F238E27FC236}">
                <a16:creationId xmlns:a16="http://schemas.microsoft.com/office/drawing/2014/main" id="{8B120E7F-61B6-41C3-9EA9-21F463C03DE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C2A58C-C5E5-4BE4-B7F3-A5F6EF9534BB}" type="slidenum">
              <a:rPr lang="en-US" altLang="el-GR"/>
              <a:pPr>
                <a:spcBef>
                  <a:spcPct val="0"/>
                </a:spcBef>
              </a:pPr>
              <a:t>45</a:t>
            </a:fld>
            <a:endParaRPr lang="en-US"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a:extLst>
              <a:ext uri="{FF2B5EF4-FFF2-40B4-BE49-F238E27FC236}">
                <a16:creationId xmlns:a16="http://schemas.microsoft.com/office/drawing/2014/main" id="{23BEC606-A1B8-4990-80A8-B2D335CC8954}"/>
              </a:ext>
            </a:extLst>
          </p:cNvPr>
          <p:cNvSpPr>
            <a:spLocks noGrp="1" noRot="1" noChangeAspect="1" noChangeArrowheads="1" noTextEdit="1"/>
          </p:cNvSpPr>
          <p:nvPr>
            <p:ph type="sldImg"/>
          </p:nvPr>
        </p:nvSpPr>
        <p:spPr>
          <a:ln/>
        </p:spPr>
      </p:sp>
      <p:sp>
        <p:nvSpPr>
          <p:cNvPr id="44035" name="Θέση σημειώσεων 2">
            <a:extLst>
              <a:ext uri="{FF2B5EF4-FFF2-40B4-BE49-F238E27FC236}">
                <a16:creationId xmlns:a16="http://schemas.microsoft.com/office/drawing/2014/main" id="{3F4FB230-11F6-4E98-B213-9F2EA5C073DC}"/>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44036" name="Θέση αριθμού διαφάνειας 3">
            <a:extLst>
              <a:ext uri="{FF2B5EF4-FFF2-40B4-BE49-F238E27FC236}">
                <a16:creationId xmlns:a16="http://schemas.microsoft.com/office/drawing/2014/main" id="{CBDD5EB7-377E-44E2-A895-5C095273CA79}"/>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EEA090-29AA-4A81-AE85-D13A5C2E26D2}" type="slidenum">
              <a:rPr lang="en-US" altLang="el-GR"/>
              <a:pPr>
                <a:spcBef>
                  <a:spcPct val="0"/>
                </a:spcBef>
              </a:pPr>
              <a:t>46</a:t>
            </a:fld>
            <a:endParaRPr lang="en-US"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a:extLst>
              <a:ext uri="{FF2B5EF4-FFF2-40B4-BE49-F238E27FC236}">
                <a16:creationId xmlns:a16="http://schemas.microsoft.com/office/drawing/2014/main" id="{763818CD-51E6-4240-8E05-D0DF2C46F277}"/>
              </a:ext>
            </a:extLst>
          </p:cNvPr>
          <p:cNvSpPr>
            <a:spLocks noGrp="1" noRot="1" noChangeAspect="1" noChangeArrowheads="1" noTextEdit="1"/>
          </p:cNvSpPr>
          <p:nvPr>
            <p:ph type="sldImg"/>
          </p:nvPr>
        </p:nvSpPr>
        <p:spPr>
          <a:ln/>
        </p:spPr>
      </p:sp>
      <p:sp>
        <p:nvSpPr>
          <p:cNvPr id="46083" name="Θέση σημειώσεων 2">
            <a:extLst>
              <a:ext uri="{FF2B5EF4-FFF2-40B4-BE49-F238E27FC236}">
                <a16:creationId xmlns:a16="http://schemas.microsoft.com/office/drawing/2014/main" id="{C6AEEADE-121F-4340-B147-07906DA68627}"/>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46084" name="Θέση αριθμού διαφάνειας 3">
            <a:extLst>
              <a:ext uri="{FF2B5EF4-FFF2-40B4-BE49-F238E27FC236}">
                <a16:creationId xmlns:a16="http://schemas.microsoft.com/office/drawing/2014/main" id="{6EA71A9F-36BD-43A1-BAAE-5596533702A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851D2B7-2B9B-465F-B306-C59A130E3911}" type="slidenum">
              <a:rPr lang="en-US" altLang="el-GR"/>
              <a:pPr>
                <a:spcBef>
                  <a:spcPct val="0"/>
                </a:spcBef>
              </a:pPr>
              <a:t>47</a:t>
            </a:fld>
            <a:endParaRPr lang="en-US" alt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a:extLst>
              <a:ext uri="{FF2B5EF4-FFF2-40B4-BE49-F238E27FC236}">
                <a16:creationId xmlns:a16="http://schemas.microsoft.com/office/drawing/2014/main" id="{BE9DE516-772E-40E6-8180-6259A48C5232}"/>
              </a:ext>
            </a:extLst>
          </p:cNvPr>
          <p:cNvSpPr>
            <a:spLocks noGrp="1" noRot="1" noChangeAspect="1" noChangeArrowheads="1" noTextEdit="1"/>
          </p:cNvSpPr>
          <p:nvPr>
            <p:ph type="sldImg"/>
          </p:nvPr>
        </p:nvSpPr>
        <p:spPr>
          <a:ln/>
        </p:spPr>
      </p:sp>
      <p:sp>
        <p:nvSpPr>
          <p:cNvPr id="48131" name="Θέση σημειώσεων 2">
            <a:extLst>
              <a:ext uri="{FF2B5EF4-FFF2-40B4-BE49-F238E27FC236}">
                <a16:creationId xmlns:a16="http://schemas.microsoft.com/office/drawing/2014/main" id="{50C8F157-E4A2-461C-BF53-1E3025477068}"/>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48132" name="Θέση αριθμού διαφάνειας 3">
            <a:extLst>
              <a:ext uri="{FF2B5EF4-FFF2-40B4-BE49-F238E27FC236}">
                <a16:creationId xmlns:a16="http://schemas.microsoft.com/office/drawing/2014/main" id="{6429A23D-7890-4BDD-8974-45055C113EF4}"/>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8593EC-A36C-45D1-9323-77005C4ED8E9}" type="slidenum">
              <a:rPr lang="en-US" altLang="el-GR"/>
              <a:pPr>
                <a:spcBef>
                  <a:spcPct val="0"/>
                </a:spcBef>
              </a:pPr>
              <a:t>48</a:t>
            </a:fld>
            <a:endParaRPr lang="en-US"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a:extLst>
              <a:ext uri="{FF2B5EF4-FFF2-40B4-BE49-F238E27FC236}">
                <a16:creationId xmlns:a16="http://schemas.microsoft.com/office/drawing/2014/main" id="{ECE6F778-EEC3-4C02-B8A1-F6E1BC05622B}"/>
              </a:ext>
            </a:extLst>
          </p:cNvPr>
          <p:cNvSpPr>
            <a:spLocks noGrp="1" noRot="1" noChangeAspect="1" noChangeArrowheads="1" noTextEdit="1"/>
          </p:cNvSpPr>
          <p:nvPr>
            <p:ph type="sldImg"/>
          </p:nvPr>
        </p:nvSpPr>
        <p:spPr>
          <a:ln/>
        </p:spPr>
      </p:sp>
      <p:sp>
        <p:nvSpPr>
          <p:cNvPr id="50179" name="Θέση σημειώσεων 2">
            <a:extLst>
              <a:ext uri="{FF2B5EF4-FFF2-40B4-BE49-F238E27FC236}">
                <a16:creationId xmlns:a16="http://schemas.microsoft.com/office/drawing/2014/main" id="{1BB07F44-1CC4-40D3-869A-5DFE736336B9}"/>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50180" name="Θέση αριθμού διαφάνειας 3">
            <a:extLst>
              <a:ext uri="{FF2B5EF4-FFF2-40B4-BE49-F238E27FC236}">
                <a16:creationId xmlns:a16="http://schemas.microsoft.com/office/drawing/2014/main" id="{777E459B-2FA9-4576-B8BA-1B82A121A262}"/>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9687E7-4EBD-4197-B3D4-05C65ED70739}" type="slidenum">
              <a:rPr lang="en-US" altLang="el-GR"/>
              <a:pPr>
                <a:spcBef>
                  <a:spcPct val="0"/>
                </a:spcBef>
              </a:pPr>
              <a:t>49</a:t>
            </a:fld>
            <a:endParaRPr lang="en-US"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a:extLst>
              <a:ext uri="{FF2B5EF4-FFF2-40B4-BE49-F238E27FC236}">
                <a16:creationId xmlns:a16="http://schemas.microsoft.com/office/drawing/2014/main" id="{A4611815-B338-40B6-8DCE-12C81F3EEDA3}"/>
              </a:ext>
            </a:extLst>
          </p:cNvPr>
          <p:cNvSpPr>
            <a:spLocks noGrp="1" noRot="1" noChangeAspect="1" noChangeArrowheads="1" noTextEdit="1"/>
          </p:cNvSpPr>
          <p:nvPr>
            <p:ph type="sldImg"/>
          </p:nvPr>
        </p:nvSpPr>
        <p:spPr>
          <a:ln/>
        </p:spPr>
      </p:sp>
      <p:sp>
        <p:nvSpPr>
          <p:cNvPr id="13315" name="Θέση σημειώσεων 2">
            <a:extLst>
              <a:ext uri="{FF2B5EF4-FFF2-40B4-BE49-F238E27FC236}">
                <a16:creationId xmlns:a16="http://schemas.microsoft.com/office/drawing/2014/main" id="{DCB7FD0D-84C5-4E76-B382-15474C72690A}"/>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13316" name="Θέση αριθμού διαφάνειας 3">
            <a:extLst>
              <a:ext uri="{FF2B5EF4-FFF2-40B4-BE49-F238E27FC236}">
                <a16:creationId xmlns:a16="http://schemas.microsoft.com/office/drawing/2014/main" id="{E043754E-F6E2-47A0-8E4D-DDC782B657A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83209E-1C02-48F7-990B-7B92877F6165}" type="slidenum">
              <a:rPr lang="en-US" altLang="el-GR"/>
              <a:pPr>
                <a:spcBef>
                  <a:spcPct val="0"/>
                </a:spcBef>
              </a:pPr>
              <a:t>5</a:t>
            </a:fld>
            <a:endParaRPr lang="en-US" alt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a:extLst>
              <a:ext uri="{FF2B5EF4-FFF2-40B4-BE49-F238E27FC236}">
                <a16:creationId xmlns:a16="http://schemas.microsoft.com/office/drawing/2014/main" id="{BF5A6DC1-DF9B-46FE-A265-9CC283F2526F}"/>
              </a:ext>
            </a:extLst>
          </p:cNvPr>
          <p:cNvSpPr>
            <a:spLocks noGrp="1" noRot="1" noChangeAspect="1" noChangeArrowheads="1" noTextEdit="1"/>
          </p:cNvSpPr>
          <p:nvPr>
            <p:ph type="sldImg"/>
          </p:nvPr>
        </p:nvSpPr>
        <p:spPr>
          <a:ln/>
        </p:spPr>
      </p:sp>
      <p:sp>
        <p:nvSpPr>
          <p:cNvPr id="52227" name="Θέση σημειώσεων 2">
            <a:extLst>
              <a:ext uri="{FF2B5EF4-FFF2-40B4-BE49-F238E27FC236}">
                <a16:creationId xmlns:a16="http://schemas.microsoft.com/office/drawing/2014/main" id="{02CE11A0-8DBE-4536-860F-161367B30A94}"/>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52228" name="Θέση αριθμού διαφάνειας 3">
            <a:extLst>
              <a:ext uri="{FF2B5EF4-FFF2-40B4-BE49-F238E27FC236}">
                <a16:creationId xmlns:a16="http://schemas.microsoft.com/office/drawing/2014/main" id="{88880B67-2A62-4430-A2A3-51182805D75C}"/>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4F7C8FB-D7E4-469B-AC71-EF8EF57BF882}" type="slidenum">
              <a:rPr lang="en-US" altLang="el-GR"/>
              <a:pPr>
                <a:spcBef>
                  <a:spcPct val="0"/>
                </a:spcBef>
              </a:pPr>
              <a:t>50</a:t>
            </a:fld>
            <a:endParaRPr lang="en-US" alt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a:extLst>
              <a:ext uri="{FF2B5EF4-FFF2-40B4-BE49-F238E27FC236}">
                <a16:creationId xmlns:a16="http://schemas.microsoft.com/office/drawing/2014/main" id="{A501EDB9-E285-43DF-9890-D2A033985021}"/>
              </a:ext>
            </a:extLst>
          </p:cNvPr>
          <p:cNvSpPr>
            <a:spLocks noGrp="1" noRot="1" noChangeAspect="1" noChangeArrowheads="1" noTextEdit="1"/>
          </p:cNvSpPr>
          <p:nvPr>
            <p:ph type="sldImg"/>
          </p:nvPr>
        </p:nvSpPr>
        <p:spPr>
          <a:ln/>
        </p:spPr>
      </p:sp>
      <p:sp>
        <p:nvSpPr>
          <p:cNvPr id="54275" name="Θέση σημειώσεων 2">
            <a:extLst>
              <a:ext uri="{FF2B5EF4-FFF2-40B4-BE49-F238E27FC236}">
                <a16:creationId xmlns:a16="http://schemas.microsoft.com/office/drawing/2014/main" id="{07AFF4E6-EC67-47C3-BB33-DA72B3258D99}"/>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54276" name="Θέση αριθμού διαφάνειας 3">
            <a:extLst>
              <a:ext uri="{FF2B5EF4-FFF2-40B4-BE49-F238E27FC236}">
                <a16:creationId xmlns:a16="http://schemas.microsoft.com/office/drawing/2014/main" id="{9497C5D5-B560-48FE-BBFD-88A4FAA05C4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5F3AB7-9D96-4F6B-9F3B-CE8F7A81068D}" type="slidenum">
              <a:rPr lang="en-US" altLang="el-GR"/>
              <a:pPr>
                <a:spcBef>
                  <a:spcPct val="0"/>
                </a:spcBef>
              </a:pPr>
              <a:t>51</a:t>
            </a:fld>
            <a:endParaRPr lang="en-US"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a:extLst>
              <a:ext uri="{FF2B5EF4-FFF2-40B4-BE49-F238E27FC236}">
                <a16:creationId xmlns:a16="http://schemas.microsoft.com/office/drawing/2014/main" id="{46FD1924-A919-4BD4-ACD2-0A7AADAEC1F7}"/>
              </a:ext>
            </a:extLst>
          </p:cNvPr>
          <p:cNvSpPr>
            <a:spLocks noGrp="1" noRot="1" noChangeAspect="1" noChangeArrowheads="1" noTextEdit="1"/>
          </p:cNvSpPr>
          <p:nvPr>
            <p:ph type="sldImg"/>
          </p:nvPr>
        </p:nvSpPr>
        <p:spPr>
          <a:ln/>
        </p:spPr>
      </p:sp>
      <p:sp>
        <p:nvSpPr>
          <p:cNvPr id="15363" name="Θέση σημειώσεων 2">
            <a:extLst>
              <a:ext uri="{FF2B5EF4-FFF2-40B4-BE49-F238E27FC236}">
                <a16:creationId xmlns:a16="http://schemas.microsoft.com/office/drawing/2014/main" id="{ED310B01-B296-4CD2-A0FE-F2B2A5D71167}"/>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cs typeface="Arial" panose="020B0604020202020204" pitchFamily="34" charset="0"/>
            </a:endParaRPr>
          </a:p>
        </p:txBody>
      </p:sp>
      <p:sp>
        <p:nvSpPr>
          <p:cNvPr id="15364" name="Θέση αριθμού διαφάνειας 3">
            <a:extLst>
              <a:ext uri="{FF2B5EF4-FFF2-40B4-BE49-F238E27FC236}">
                <a16:creationId xmlns:a16="http://schemas.microsoft.com/office/drawing/2014/main" id="{C63C4B60-8F8A-417A-AA24-7F1098A1959F}"/>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BD95E5-E0B2-4BB7-9B6E-FA0BE44DAF74}" type="slidenum">
              <a:rPr lang="en-US" altLang="el-GR"/>
              <a:pPr>
                <a:spcBef>
                  <a:spcPct val="0"/>
                </a:spcBef>
              </a:pPr>
              <a:t>6</a:t>
            </a:fld>
            <a:endParaRPr lang="en-US"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a:extLst>
              <a:ext uri="{FF2B5EF4-FFF2-40B4-BE49-F238E27FC236}">
                <a16:creationId xmlns:a16="http://schemas.microsoft.com/office/drawing/2014/main" id="{426F8B64-1C73-4EB4-A10D-2ABE74763C7B}"/>
              </a:ext>
            </a:extLst>
          </p:cNvPr>
          <p:cNvSpPr>
            <a:spLocks noGrp="1" noRot="1" noChangeAspect="1" noChangeArrowheads="1" noTextEdit="1"/>
          </p:cNvSpPr>
          <p:nvPr>
            <p:ph type="sldImg"/>
          </p:nvPr>
        </p:nvSpPr>
        <p:spPr>
          <a:ln/>
        </p:spPr>
      </p:sp>
      <p:sp>
        <p:nvSpPr>
          <p:cNvPr id="62467" name="Θέση σημειώσεων 2">
            <a:extLst>
              <a:ext uri="{FF2B5EF4-FFF2-40B4-BE49-F238E27FC236}">
                <a16:creationId xmlns:a16="http://schemas.microsoft.com/office/drawing/2014/main" id="{5AD2DA20-E278-4EEB-8E2A-092907ADE9E8}"/>
              </a:ext>
            </a:extLst>
          </p:cNvPr>
          <p:cNvSpPr>
            <a:spLocks noGrp="1" noChangeArrowheads="1"/>
          </p:cNvSpPr>
          <p:nvPr>
            <p:ph type="body" idx="1"/>
          </p:nvPr>
        </p:nvSpPr>
        <p:spPr>
          <a:noFill/>
        </p:spPr>
        <p:txBody>
          <a:bodyPr/>
          <a:lstStyle/>
          <a:p>
            <a:pPr eaLnBrk="1" hangingPunct="1"/>
            <a:endParaRPr lang="el-GR" altLang="el-GR"/>
          </a:p>
        </p:txBody>
      </p:sp>
      <p:sp>
        <p:nvSpPr>
          <p:cNvPr id="62468" name="Θέση αριθμού διαφάνειας 3">
            <a:extLst>
              <a:ext uri="{FF2B5EF4-FFF2-40B4-BE49-F238E27FC236}">
                <a16:creationId xmlns:a16="http://schemas.microsoft.com/office/drawing/2014/main" id="{B20F136D-6F28-4E78-9D4B-D486AA79EBC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DC33A2-AF72-4306-B575-C8F996C7B49A}" type="slidenum">
              <a:rPr lang="en-US" altLang="el-GR" smtClean="0"/>
              <a:pPr/>
              <a:t>7</a:t>
            </a:fld>
            <a:endParaRPr lang="en-US" altLang="el-GR"/>
          </a:p>
        </p:txBody>
      </p:sp>
    </p:spTree>
    <p:extLst>
      <p:ext uri="{BB962C8B-B14F-4D97-AF65-F5344CB8AC3E}">
        <p14:creationId xmlns:p14="http://schemas.microsoft.com/office/powerpoint/2010/main" val="252201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a:extLst>
              <a:ext uri="{FF2B5EF4-FFF2-40B4-BE49-F238E27FC236}">
                <a16:creationId xmlns:a16="http://schemas.microsoft.com/office/drawing/2014/main" id="{426F8B64-1C73-4EB4-A10D-2ABE74763C7B}"/>
              </a:ext>
            </a:extLst>
          </p:cNvPr>
          <p:cNvSpPr>
            <a:spLocks noGrp="1" noRot="1" noChangeAspect="1" noChangeArrowheads="1" noTextEdit="1"/>
          </p:cNvSpPr>
          <p:nvPr>
            <p:ph type="sldImg"/>
          </p:nvPr>
        </p:nvSpPr>
        <p:spPr>
          <a:ln/>
        </p:spPr>
      </p:sp>
      <p:sp>
        <p:nvSpPr>
          <p:cNvPr id="62467" name="Θέση σημειώσεων 2">
            <a:extLst>
              <a:ext uri="{FF2B5EF4-FFF2-40B4-BE49-F238E27FC236}">
                <a16:creationId xmlns:a16="http://schemas.microsoft.com/office/drawing/2014/main" id="{5AD2DA20-E278-4EEB-8E2A-092907ADE9E8}"/>
              </a:ext>
            </a:extLst>
          </p:cNvPr>
          <p:cNvSpPr>
            <a:spLocks noGrp="1" noChangeArrowheads="1"/>
          </p:cNvSpPr>
          <p:nvPr>
            <p:ph type="body" idx="1"/>
          </p:nvPr>
        </p:nvSpPr>
        <p:spPr>
          <a:noFill/>
        </p:spPr>
        <p:txBody>
          <a:bodyPr/>
          <a:lstStyle/>
          <a:p>
            <a:pPr eaLnBrk="1" hangingPunct="1"/>
            <a:endParaRPr lang="el-GR" altLang="el-GR"/>
          </a:p>
        </p:txBody>
      </p:sp>
      <p:sp>
        <p:nvSpPr>
          <p:cNvPr id="62468" name="Θέση αριθμού διαφάνειας 3">
            <a:extLst>
              <a:ext uri="{FF2B5EF4-FFF2-40B4-BE49-F238E27FC236}">
                <a16:creationId xmlns:a16="http://schemas.microsoft.com/office/drawing/2014/main" id="{B20F136D-6F28-4E78-9D4B-D486AA79EBC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DC33A2-AF72-4306-B575-C8F996C7B49A}" type="slidenum">
              <a:rPr lang="en-US" altLang="el-GR" smtClean="0"/>
              <a:pPr/>
              <a:t>8</a:t>
            </a:fld>
            <a:endParaRPr lang="en-US" altLang="el-GR"/>
          </a:p>
        </p:txBody>
      </p:sp>
    </p:spTree>
    <p:extLst>
      <p:ext uri="{BB962C8B-B14F-4D97-AF65-F5344CB8AC3E}">
        <p14:creationId xmlns:p14="http://schemas.microsoft.com/office/powerpoint/2010/main" val="359125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a:extLst>
              <a:ext uri="{FF2B5EF4-FFF2-40B4-BE49-F238E27FC236}">
                <a16:creationId xmlns:a16="http://schemas.microsoft.com/office/drawing/2014/main" id="{3690AD19-57B6-49E0-942B-147434B44ABA}"/>
              </a:ext>
            </a:extLst>
          </p:cNvPr>
          <p:cNvSpPr>
            <a:spLocks noGrp="1" noRot="1" noChangeAspect="1" noChangeArrowheads="1" noTextEdit="1"/>
          </p:cNvSpPr>
          <p:nvPr>
            <p:ph type="sldImg"/>
          </p:nvPr>
        </p:nvSpPr>
        <p:spPr>
          <a:ln/>
        </p:spPr>
      </p:sp>
      <p:sp>
        <p:nvSpPr>
          <p:cNvPr id="64515" name="Θέση σημειώσεων 2">
            <a:extLst>
              <a:ext uri="{FF2B5EF4-FFF2-40B4-BE49-F238E27FC236}">
                <a16:creationId xmlns:a16="http://schemas.microsoft.com/office/drawing/2014/main" id="{D66517AF-AEA0-4F28-B517-B5139558C96E}"/>
              </a:ext>
            </a:extLst>
          </p:cNvPr>
          <p:cNvSpPr>
            <a:spLocks noGrp="1" noChangeArrowheads="1"/>
          </p:cNvSpPr>
          <p:nvPr>
            <p:ph type="body" idx="1"/>
          </p:nvPr>
        </p:nvSpPr>
        <p:spPr>
          <a:noFill/>
        </p:spPr>
        <p:txBody>
          <a:bodyPr/>
          <a:lstStyle/>
          <a:p>
            <a:pPr eaLnBrk="1" hangingPunct="1"/>
            <a:endParaRPr lang="el-GR" altLang="el-GR"/>
          </a:p>
        </p:txBody>
      </p:sp>
      <p:sp>
        <p:nvSpPr>
          <p:cNvPr id="64516" name="Θέση αριθμού διαφάνειας 3">
            <a:extLst>
              <a:ext uri="{FF2B5EF4-FFF2-40B4-BE49-F238E27FC236}">
                <a16:creationId xmlns:a16="http://schemas.microsoft.com/office/drawing/2014/main" id="{4F537A64-A8D6-4C3B-BB2F-71B69E6A947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E371FB-76CD-4D37-B180-F0A52989DA76}" type="slidenum">
              <a:rPr lang="en-US" altLang="el-GR" smtClean="0"/>
              <a:pPr/>
              <a:t>9</a:t>
            </a:fld>
            <a:endParaRPr lang="en-US" altLang="el-GR"/>
          </a:p>
        </p:txBody>
      </p:sp>
    </p:spTree>
    <p:extLst>
      <p:ext uri="{BB962C8B-B14F-4D97-AF65-F5344CB8AC3E}">
        <p14:creationId xmlns:p14="http://schemas.microsoft.com/office/powerpoint/2010/main" val="3382424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pPr lvl="0"/>
            <a:r>
              <a:rPr lang="en-US" noProof="0"/>
              <a:t>Click to edit Master title style</a:t>
            </a:r>
          </a:p>
        </p:txBody>
      </p:sp>
      <p:sp>
        <p:nvSpPr>
          <p:cNvPr id="5837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FF317E6A-89F4-41DD-87C6-0C5F5F53D3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D87D58-E404-4593-A31A-C2A364C7D287}"/>
              </a:ext>
            </a:extLst>
          </p:cNvPr>
          <p:cNvSpPr>
            <a:spLocks noGrp="1" noChangeArrowheads="1"/>
          </p:cNvSpPr>
          <p:nvPr>
            <p:ph type="ftr" sz="quarter" idx="11"/>
          </p:nvPr>
        </p:nvSpPr>
        <p:spPr/>
        <p:txBody>
          <a:bodyPr/>
          <a:lstStyle>
            <a:lvl1pPr>
              <a:defRPr/>
            </a:lvl1pPr>
          </a:lstStyle>
          <a:p>
            <a:pPr>
              <a:defRPr/>
            </a:pPr>
            <a:r>
              <a:rPr lang="el-GR"/>
              <a:t>Κ. Τσαγκαράκης</a:t>
            </a:r>
            <a:endParaRPr lang="en-US"/>
          </a:p>
        </p:txBody>
      </p:sp>
      <p:sp>
        <p:nvSpPr>
          <p:cNvPr id="6" name="Rectangle 6">
            <a:extLst>
              <a:ext uri="{FF2B5EF4-FFF2-40B4-BE49-F238E27FC236}">
                <a16:creationId xmlns:a16="http://schemas.microsoft.com/office/drawing/2014/main" id="{129D034F-B455-4CB4-9EA7-E7846501BA54}"/>
              </a:ext>
            </a:extLst>
          </p:cNvPr>
          <p:cNvSpPr>
            <a:spLocks noGrp="1" noChangeArrowheads="1"/>
          </p:cNvSpPr>
          <p:nvPr>
            <p:ph type="sldNum" sz="quarter" idx="12"/>
          </p:nvPr>
        </p:nvSpPr>
        <p:spPr/>
        <p:txBody>
          <a:bodyPr/>
          <a:lstStyle>
            <a:lvl1pPr>
              <a:defRPr smtClean="0"/>
            </a:lvl1pPr>
          </a:lstStyle>
          <a:p>
            <a:pPr>
              <a:defRPr/>
            </a:pPr>
            <a:fld id="{258E4B92-C7C3-43CA-B7F6-3409B14BB01A}" type="slidenum">
              <a:rPr lang="en-US" altLang="el-GR"/>
              <a:pPr>
                <a:defRPr/>
              </a:pPr>
              <a:t>‹#›</a:t>
            </a:fld>
            <a:endParaRPr lang="en-US" altLang="el-GR"/>
          </a:p>
        </p:txBody>
      </p:sp>
    </p:spTree>
    <p:extLst>
      <p:ext uri="{BB962C8B-B14F-4D97-AF65-F5344CB8AC3E}">
        <p14:creationId xmlns:p14="http://schemas.microsoft.com/office/powerpoint/2010/main" val="81461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2CE9D43C-CCAE-4156-B85B-A1C76372C3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9A9BC1-362D-4513-9B4F-B0944AF62FDA}"/>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6">
            <a:extLst>
              <a:ext uri="{FF2B5EF4-FFF2-40B4-BE49-F238E27FC236}">
                <a16:creationId xmlns:a16="http://schemas.microsoft.com/office/drawing/2014/main" id="{B7C0E520-E525-4772-B83F-B631927E2B00}"/>
              </a:ext>
            </a:extLst>
          </p:cNvPr>
          <p:cNvSpPr>
            <a:spLocks noGrp="1" noChangeArrowheads="1"/>
          </p:cNvSpPr>
          <p:nvPr>
            <p:ph type="sldNum" sz="quarter" idx="12"/>
          </p:nvPr>
        </p:nvSpPr>
        <p:spPr>
          <a:ln/>
        </p:spPr>
        <p:txBody>
          <a:bodyPr/>
          <a:lstStyle>
            <a:lvl1pPr>
              <a:defRPr/>
            </a:lvl1pPr>
          </a:lstStyle>
          <a:p>
            <a:pPr>
              <a:defRPr/>
            </a:pPr>
            <a:fld id="{6BB7CEBA-57DD-479C-A229-4551DFC7BB88}" type="slidenum">
              <a:rPr lang="en-US" altLang="el-GR"/>
              <a:pPr>
                <a:defRPr/>
              </a:pPr>
              <a:t>‹#›</a:t>
            </a:fld>
            <a:endParaRPr lang="en-US" altLang="el-GR"/>
          </a:p>
        </p:txBody>
      </p:sp>
    </p:spTree>
    <p:extLst>
      <p:ext uri="{BB962C8B-B14F-4D97-AF65-F5344CB8AC3E}">
        <p14:creationId xmlns:p14="http://schemas.microsoft.com/office/powerpoint/2010/main" val="148778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439025" y="274638"/>
            <a:ext cx="158115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2693988" y="274638"/>
            <a:ext cx="4592637"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57DADEBF-868A-42B2-881D-E724CA14F1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F9EDF5-205F-4915-A58E-2EB3D1DE654C}"/>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6">
            <a:extLst>
              <a:ext uri="{FF2B5EF4-FFF2-40B4-BE49-F238E27FC236}">
                <a16:creationId xmlns:a16="http://schemas.microsoft.com/office/drawing/2014/main" id="{ABF62D95-045F-4D7F-B9A4-771E90F596DD}"/>
              </a:ext>
            </a:extLst>
          </p:cNvPr>
          <p:cNvSpPr>
            <a:spLocks noGrp="1" noChangeArrowheads="1"/>
          </p:cNvSpPr>
          <p:nvPr>
            <p:ph type="sldNum" sz="quarter" idx="12"/>
          </p:nvPr>
        </p:nvSpPr>
        <p:spPr>
          <a:ln/>
        </p:spPr>
        <p:txBody>
          <a:bodyPr/>
          <a:lstStyle>
            <a:lvl1pPr>
              <a:defRPr/>
            </a:lvl1pPr>
          </a:lstStyle>
          <a:p>
            <a:pPr>
              <a:defRPr/>
            </a:pPr>
            <a:fld id="{7C5685E0-98AC-4901-9F27-B595A68D8C1A}" type="slidenum">
              <a:rPr lang="en-US" altLang="el-GR"/>
              <a:pPr>
                <a:defRPr/>
              </a:pPr>
              <a:t>‹#›</a:t>
            </a:fld>
            <a:endParaRPr lang="en-US" altLang="el-GR"/>
          </a:p>
        </p:txBody>
      </p:sp>
    </p:spTree>
    <p:extLst>
      <p:ext uri="{BB962C8B-B14F-4D97-AF65-F5344CB8AC3E}">
        <p14:creationId xmlns:p14="http://schemas.microsoft.com/office/powerpoint/2010/main" val="993249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0533EC5-5682-4A1C-9795-163EB3EFDBD8}"/>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l-GR" altLang="el-GR"/>
          </a:p>
        </p:txBody>
      </p:sp>
      <p:sp>
        <p:nvSpPr>
          <p:cNvPr id="65539" name="Rectangle 3"/>
          <p:cNvSpPr>
            <a:spLocks noGrp="1" noChangeArrowheads="1"/>
          </p:cNvSpPr>
          <p:nvPr>
            <p:ph type="ctrTitle"/>
          </p:nvPr>
        </p:nvSpPr>
        <p:spPr>
          <a:xfrm>
            <a:off x="455613" y="2130425"/>
            <a:ext cx="7313612" cy="1470025"/>
          </a:xfrm>
        </p:spPr>
        <p:txBody>
          <a:bodyPr/>
          <a:lstStyle>
            <a:lvl1pPr>
              <a:defRPr/>
            </a:lvl1pPr>
          </a:lstStyle>
          <a:p>
            <a:pPr lvl="0"/>
            <a:r>
              <a:rPr lang="en-US" noProof="0"/>
              <a:t>Click to edit Master title style</a:t>
            </a:r>
          </a:p>
        </p:txBody>
      </p:sp>
      <p:sp>
        <p:nvSpPr>
          <p:cNvPr id="6554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7E42787F-29D3-49CD-B58D-F482722052D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F8759F-9E31-481B-8BC0-4139CE7CFF40}"/>
              </a:ext>
            </a:extLst>
          </p:cNvPr>
          <p:cNvSpPr>
            <a:spLocks noGrp="1" noChangeArrowheads="1"/>
          </p:cNvSpPr>
          <p:nvPr>
            <p:ph type="ftr" sz="quarter" idx="11"/>
          </p:nvPr>
        </p:nvSpPr>
        <p:spPr/>
        <p:txBody>
          <a:bodyPr/>
          <a:lstStyle>
            <a:lvl1pPr>
              <a:defRPr/>
            </a:lvl1pPr>
          </a:lstStyle>
          <a:p>
            <a:pPr>
              <a:defRPr/>
            </a:pPr>
            <a:r>
              <a:rPr lang="el-GR"/>
              <a:t>Κ. Τσαγκαράκης</a:t>
            </a:r>
            <a:endParaRPr lang="en-US"/>
          </a:p>
        </p:txBody>
      </p:sp>
      <p:sp>
        <p:nvSpPr>
          <p:cNvPr id="7" name="Rectangle 7">
            <a:extLst>
              <a:ext uri="{FF2B5EF4-FFF2-40B4-BE49-F238E27FC236}">
                <a16:creationId xmlns:a16="http://schemas.microsoft.com/office/drawing/2014/main" id="{A059464C-3E1C-4634-A238-452721C56276}"/>
              </a:ext>
            </a:extLst>
          </p:cNvPr>
          <p:cNvSpPr>
            <a:spLocks noGrp="1" noChangeArrowheads="1"/>
          </p:cNvSpPr>
          <p:nvPr>
            <p:ph type="sldNum" sz="quarter" idx="12"/>
          </p:nvPr>
        </p:nvSpPr>
        <p:spPr/>
        <p:txBody>
          <a:bodyPr/>
          <a:lstStyle>
            <a:lvl1pPr>
              <a:defRPr smtClean="0"/>
            </a:lvl1pPr>
          </a:lstStyle>
          <a:p>
            <a:pPr>
              <a:defRPr/>
            </a:pPr>
            <a:fld id="{3EDD74FF-0225-41BF-B756-C6FADEA42DF5}" type="slidenum">
              <a:rPr lang="en-US" altLang="el-GR"/>
              <a:pPr>
                <a:defRPr/>
              </a:pPr>
              <a:t>‹#›</a:t>
            </a:fld>
            <a:endParaRPr lang="en-US" altLang="el-GR"/>
          </a:p>
        </p:txBody>
      </p:sp>
    </p:spTree>
    <p:extLst>
      <p:ext uri="{BB962C8B-B14F-4D97-AF65-F5344CB8AC3E}">
        <p14:creationId xmlns:p14="http://schemas.microsoft.com/office/powerpoint/2010/main" val="212312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5">
            <a:extLst>
              <a:ext uri="{FF2B5EF4-FFF2-40B4-BE49-F238E27FC236}">
                <a16:creationId xmlns:a16="http://schemas.microsoft.com/office/drawing/2014/main" id="{1DC1195B-1D46-496F-9957-BE2F7ADEDF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9F10F04-AC0E-44D1-9B83-D8E8AD9F0DC0}"/>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7">
            <a:extLst>
              <a:ext uri="{FF2B5EF4-FFF2-40B4-BE49-F238E27FC236}">
                <a16:creationId xmlns:a16="http://schemas.microsoft.com/office/drawing/2014/main" id="{69F1978D-B6A9-4BBC-A3BD-473F1F616260}"/>
              </a:ext>
            </a:extLst>
          </p:cNvPr>
          <p:cNvSpPr>
            <a:spLocks noGrp="1" noChangeArrowheads="1"/>
          </p:cNvSpPr>
          <p:nvPr>
            <p:ph type="sldNum" sz="quarter" idx="12"/>
          </p:nvPr>
        </p:nvSpPr>
        <p:spPr>
          <a:ln/>
        </p:spPr>
        <p:txBody>
          <a:bodyPr/>
          <a:lstStyle>
            <a:lvl1pPr>
              <a:defRPr/>
            </a:lvl1pPr>
          </a:lstStyle>
          <a:p>
            <a:pPr>
              <a:defRPr/>
            </a:pPr>
            <a:fld id="{22CAFD89-6CCE-4583-A51F-0D92CD4916CB}" type="slidenum">
              <a:rPr lang="en-US" altLang="el-GR"/>
              <a:pPr>
                <a:defRPr/>
              </a:pPr>
              <a:t>‹#›</a:t>
            </a:fld>
            <a:endParaRPr lang="en-US" altLang="el-GR"/>
          </a:p>
        </p:txBody>
      </p:sp>
    </p:spTree>
    <p:extLst>
      <p:ext uri="{BB962C8B-B14F-4D97-AF65-F5344CB8AC3E}">
        <p14:creationId xmlns:p14="http://schemas.microsoft.com/office/powerpoint/2010/main" val="55809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5">
            <a:extLst>
              <a:ext uri="{FF2B5EF4-FFF2-40B4-BE49-F238E27FC236}">
                <a16:creationId xmlns:a16="http://schemas.microsoft.com/office/drawing/2014/main" id="{F4464FB4-839B-4564-A698-821D52D168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3965910-4E1B-4865-B5F9-D8DEDFC0F234}"/>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7">
            <a:extLst>
              <a:ext uri="{FF2B5EF4-FFF2-40B4-BE49-F238E27FC236}">
                <a16:creationId xmlns:a16="http://schemas.microsoft.com/office/drawing/2014/main" id="{5252BFDF-8F61-47B7-8400-B6415731EAF7}"/>
              </a:ext>
            </a:extLst>
          </p:cNvPr>
          <p:cNvSpPr>
            <a:spLocks noGrp="1" noChangeArrowheads="1"/>
          </p:cNvSpPr>
          <p:nvPr>
            <p:ph type="sldNum" sz="quarter" idx="12"/>
          </p:nvPr>
        </p:nvSpPr>
        <p:spPr>
          <a:ln/>
        </p:spPr>
        <p:txBody>
          <a:bodyPr/>
          <a:lstStyle>
            <a:lvl1pPr>
              <a:defRPr/>
            </a:lvl1pPr>
          </a:lstStyle>
          <a:p>
            <a:pPr>
              <a:defRPr/>
            </a:pPr>
            <a:fld id="{1B2C011C-BD80-4AA9-A435-A8DE98BD52BE}" type="slidenum">
              <a:rPr lang="en-US" altLang="el-GR"/>
              <a:pPr>
                <a:defRPr/>
              </a:pPr>
              <a:t>‹#›</a:t>
            </a:fld>
            <a:endParaRPr lang="en-US" altLang="el-GR"/>
          </a:p>
        </p:txBody>
      </p:sp>
    </p:spTree>
    <p:extLst>
      <p:ext uri="{BB962C8B-B14F-4D97-AF65-F5344CB8AC3E}">
        <p14:creationId xmlns:p14="http://schemas.microsoft.com/office/powerpoint/2010/main" val="204361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5">
            <a:extLst>
              <a:ext uri="{FF2B5EF4-FFF2-40B4-BE49-F238E27FC236}">
                <a16:creationId xmlns:a16="http://schemas.microsoft.com/office/drawing/2014/main" id="{BA17CD4A-2C06-4B1B-9EDC-E0B8B13BB2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378756-E77B-4154-9CE1-AF2E3BB85592}"/>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7" name="Rectangle 7">
            <a:extLst>
              <a:ext uri="{FF2B5EF4-FFF2-40B4-BE49-F238E27FC236}">
                <a16:creationId xmlns:a16="http://schemas.microsoft.com/office/drawing/2014/main" id="{49C155C8-354E-4D62-B6AF-56A72007B576}"/>
              </a:ext>
            </a:extLst>
          </p:cNvPr>
          <p:cNvSpPr>
            <a:spLocks noGrp="1" noChangeArrowheads="1"/>
          </p:cNvSpPr>
          <p:nvPr>
            <p:ph type="sldNum" sz="quarter" idx="12"/>
          </p:nvPr>
        </p:nvSpPr>
        <p:spPr>
          <a:ln/>
        </p:spPr>
        <p:txBody>
          <a:bodyPr/>
          <a:lstStyle>
            <a:lvl1pPr>
              <a:defRPr/>
            </a:lvl1pPr>
          </a:lstStyle>
          <a:p>
            <a:pPr>
              <a:defRPr/>
            </a:pPr>
            <a:fld id="{3B9CBDC5-0F27-4ACB-87CF-33C1CB617264}" type="slidenum">
              <a:rPr lang="en-US" altLang="el-GR"/>
              <a:pPr>
                <a:defRPr/>
              </a:pPr>
              <a:t>‹#›</a:t>
            </a:fld>
            <a:endParaRPr lang="en-US" altLang="el-GR"/>
          </a:p>
        </p:txBody>
      </p:sp>
    </p:spTree>
    <p:extLst>
      <p:ext uri="{BB962C8B-B14F-4D97-AF65-F5344CB8AC3E}">
        <p14:creationId xmlns:p14="http://schemas.microsoft.com/office/powerpoint/2010/main" val="62840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5">
            <a:extLst>
              <a:ext uri="{FF2B5EF4-FFF2-40B4-BE49-F238E27FC236}">
                <a16:creationId xmlns:a16="http://schemas.microsoft.com/office/drawing/2014/main" id="{62473E81-28A7-439B-B6EA-93847214BD9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E83FF43-7A5A-459A-BAD5-9EDE1B686BAD}"/>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9" name="Rectangle 7">
            <a:extLst>
              <a:ext uri="{FF2B5EF4-FFF2-40B4-BE49-F238E27FC236}">
                <a16:creationId xmlns:a16="http://schemas.microsoft.com/office/drawing/2014/main" id="{D596AA1E-C0BD-4E80-8544-A6A8C3E44228}"/>
              </a:ext>
            </a:extLst>
          </p:cNvPr>
          <p:cNvSpPr>
            <a:spLocks noGrp="1" noChangeArrowheads="1"/>
          </p:cNvSpPr>
          <p:nvPr>
            <p:ph type="sldNum" sz="quarter" idx="12"/>
          </p:nvPr>
        </p:nvSpPr>
        <p:spPr>
          <a:ln/>
        </p:spPr>
        <p:txBody>
          <a:bodyPr/>
          <a:lstStyle>
            <a:lvl1pPr>
              <a:defRPr/>
            </a:lvl1pPr>
          </a:lstStyle>
          <a:p>
            <a:pPr>
              <a:defRPr/>
            </a:pPr>
            <a:fld id="{7F858476-1768-4974-BF37-E051B1F00461}" type="slidenum">
              <a:rPr lang="en-US" altLang="el-GR"/>
              <a:pPr>
                <a:defRPr/>
              </a:pPr>
              <a:t>‹#›</a:t>
            </a:fld>
            <a:endParaRPr lang="en-US" altLang="el-GR"/>
          </a:p>
        </p:txBody>
      </p:sp>
    </p:spTree>
    <p:extLst>
      <p:ext uri="{BB962C8B-B14F-4D97-AF65-F5344CB8AC3E}">
        <p14:creationId xmlns:p14="http://schemas.microsoft.com/office/powerpoint/2010/main" val="155594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5">
            <a:extLst>
              <a:ext uri="{FF2B5EF4-FFF2-40B4-BE49-F238E27FC236}">
                <a16:creationId xmlns:a16="http://schemas.microsoft.com/office/drawing/2014/main" id="{7EA1132A-7A9A-414C-B902-D6CFDE0BE0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CCADFB-AC8C-481E-8001-E86AF1375CA4}"/>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5" name="Rectangle 7">
            <a:extLst>
              <a:ext uri="{FF2B5EF4-FFF2-40B4-BE49-F238E27FC236}">
                <a16:creationId xmlns:a16="http://schemas.microsoft.com/office/drawing/2014/main" id="{AC2ABDEF-41CC-4826-988D-9B1268FECE5D}"/>
              </a:ext>
            </a:extLst>
          </p:cNvPr>
          <p:cNvSpPr>
            <a:spLocks noGrp="1" noChangeArrowheads="1"/>
          </p:cNvSpPr>
          <p:nvPr>
            <p:ph type="sldNum" sz="quarter" idx="12"/>
          </p:nvPr>
        </p:nvSpPr>
        <p:spPr>
          <a:ln/>
        </p:spPr>
        <p:txBody>
          <a:bodyPr/>
          <a:lstStyle>
            <a:lvl1pPr>
              <a:defRPr/>
            </a:lvl1pPr>
          </a:lstStyle>
          <a:p>
            <a:pPr>
              <a:defRPr/>
            </a:pPr>
            <a:fld id="{75731B8A-C9E6-488E-864E-5AD27755A49D}" type="slidenum">
              <a:rPr lang="en-US" altLang="el-GR"/>
              <a:pPr>
                <a:defRPr/>
              </a:pPr>
              <a:t>‹#›</a:t>
            </a:fld>
            <a:endParaRPr lang="en-US" altLang="el-GR"/>
          </a:p>
        </p:txBody>
      </p:sp>
    </p:spTree>
    <p:extLst>
      <p:ext uri="{BB962C8B-B14F-4D97-AF65-F5344CB8AC3E}">
        <p14:creationId xmlns:p14="http://schemas.microsoft.com/office/powerpoint/2010/main" val="4036946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741E04E-D016-4D30-BCC0-045D69D02E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71701AA6-2F51-4EC1-AB05-D7C98806AF43}"/>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4" name="Rectangle 7">
            <a:extLst>
              <a:ext uri="{FF2B5EF4-FFF2-40B4-BE49-F238E27FC236}">
                <a16:creationId xmlns:a16="http://schemas.microsoft.com/office/drawing/2014/main" id="{FA112A9D-B06B-4209-AD21-EBDFE2BFF2F3}"/>
              </a:ext>
            </a:extLst>
          </p:cNvPr>
          <p:cNvSpPr>
            <a:spLocks noGrp="1" noChangeArrowheads="1"/>
          </p:cNvSpPr>
          <p:nvPr>
            <p:ph type="sldNum" sz="quarter" idx="12"/>
          </p:nvPr>
        </p:nvSpPr>
        <p:spPr>
          <a:ln/>
        </p:spPr>
        <p:txBody>
          <a:bodyPr/>
          <a:lstStyle>
            <a:lvl1pPr>
              <a:defRPr/>
            </a:lvl1pPr>
          </a:lstStyle>
          <a:p>
            <a:pPr>
              <a:defRPr/>
            </a:pPr>
            <a:fld id="{540BBEBD-57A8-4DF8-8187-D9C7B80597E6}" type="slidenum">
              <a:rPr lang="en-US" altLang="el-GR"/>
              <a:pPr>
                <a:defRPr/>
              </a:pPr>
              <a:t>‹#›</a:t>
            </a:fld>
            <a:endParaRPr lang="en-US" altLang="el-GR"/>
          </a:p>
        </p:txBody>
      </p:sp>
    </p:spTree>
    <p:extLst>
      <p:ext uri="{BB962C8B-B14F-4D97-AF65-F5344CB8AC3E}">
        <p14:creationId xmlns:p14="http://schemas.microsoft.com/office/powerpoint/2010/main" val="415529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5">
            <a:extLst>
              <a:ext uri="{FF2B5EF4-FFF2-40B4-BE49-F238E27FC236}">
                <a16:creationId xmlns:a16="http://schemas.microsoft.com/office/drawing/2014/main" id="{0DF3C728-4E9A-4466-85A9-3F14127D53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5035F5-EC88-41B1-AFDA-47E251F8094E}"/>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7" name="Rectangle 7">
            <a:extLst>
              <a:ext uri="{FF2B5EF4-FFF2-40B4-BE49-F238E27FC236}">
                <a16:creationId xmlns:a16="http://schemas.microsoft.com/office/drawing/2014/main" id="{D0F499F0-B020-4EB2-A201-3070F6B23F92}"/>
              </a:ext>
            </a:extLst>
          </p:cNvPr>
          <p:cNvSpPr>
            <a:spLocks noGrp="1" noChangeArrowheads="1"/>
          </p:cNvSpPr>
          <p:nvPr>
            <p:ph type="sldNum" sz="quarter" idx="12"/>
          </p:nvPr>
        </p:nvSpPr>
        <p:spPr>
          <a:ln/>
        </p:spPr>
        <p:txBody>
          <a:bodyPr/>
          <a:lstStyle>
            <a:lvl1pPr>
              <a:defRPr/>
            </a:lvl1pPr>
          </a:lstStyle>
          <a:p>
            <a:pPr>
              <a:defRPr/>
            </a:pPr>
            <a:fld id="{E1E56C54-270E-4849-A73D-F9F71D6D3E08}" type="slidenum">
              <a:rPr lang="en-US" altLang="el-GR"/>
              <a:pPr>
                <a:defRPr/>
              </a:pPr>
              <a:t>‹#›</a:t>
            </a:fld>
            <a:endParaRPr lang="en-US" altLang="el-GR"/>
          </a:p>
        </p:txBody>
      </p:sp>
    </p:spTree>
    <p:extLst>
      <p:ext uri="{BB962C8B-B14F-4D97-AF65-F5344CB8AC3E}">
        <p14:creationId xmlns:p14="http://schemas.microsoft.com/office/powerpoint/2010/main" val="167429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a:extLst>
              <a:ext uri="{FF2B5EF4-FFF2-40B4-BE49-F238E27FC236}">
                <a16:creationId xmlns:a16="http://schemas.microsoft.com/office/drawing/2014/main" id="{E5A17433-7216-4B83-8289-0A38699005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29E706-AE0D-46B1-AC5D-90B5846BAAF9}"/>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6">
            <a:extLst>
              <a:ext uri="{FF2B5EF4-FFF2-40B4-BE49-F238E27FC236}">
                <a16:creationId xmlns:a16="http://schemas.microsoft.com/office/drawing/2014/main" id="{60E1EDE5-8D5B-417B-9EEF-9F9D82BB39D6}"/>
              </a:ext>
            </a:extLst>
          </p:cNvPr>
          <p:cNvSpPr>
            <a:spLocks noGrp="1" noChangeArrowheads="1"/>
          </p:cNvSpPr>
          <p:nvPr>
            <p:ph type="sldNum" sz="quarter" idx="12"/>
          </p:nvPr>
        </p:nvSpPr>
        <p:spPr>
          <a:ln/>
        </p:spPr>
        <p:txBody>
          <a:bodyPr/>
          <a:lstStyle>
            <a:lvl1pPr>
              <a:defRPr/>
            </a:lvl1pPr>
          </a:lstStyle>
          <a:p>
            <a:pPr>
              <a:defRPr/>
            </a:pPr>
            <a:fld id="{84AF40BF-5E64-43B8-BF01-F74F5464269F}" type="slidenum">
              <a:rPr lang="en-US" altLang="el-GR"/>
              <a:pPr>
                <a:defRPr/>
              </a:pPr>
              <a:t>‹#›</a:t>
            </a:fld>
            <a:endParaRPr lang="en-US" altLang="el-GR"/>
          </a:p>
        </p:txBody>
      </p:sp>
    </p:spTree>
    <p:extLst>
      <p:ext uri="{BB962C8B-B14F-4D97-AF65-F5344CB8AC3E}">
        <p14:creationId xmlns:p14="http://schemas.microsoft.com/office/powerpoint/2010/main" val="225086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5">
            <a:extLst>
              <a:ext uri="{FF2B5EF4-FFF2-40B4-BE49-F238E27FC236}">
                <a16:creationId xmlns:a16="http://schemas.microsoft.com/office/drawing/2014/main" id="{CE0F1306-3D64-4D92-A976-005923FD84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827A2C-583C-4706-AEDF-D1F898C68B7D}"/>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7" name="Rectangle 7">
            <a:extLst>
              <a:ext uri="{FF2B5EF4-FFF2-40B4-BE49-F238E27FC236}">
                <a16:creationId xmlns:a16="http://schemas.microsoft.com/office/drawing/2014/main" id="{95F041FB-DA80-4877-B44F-E7241380FF0E}"/>
              </a:ext>
            </a:extLst>
          </p:cNvPr>
          <p:cNvSpPr>
            <a:spLocks noGrp="1" noChangeArrowheads="1"/>
          </p:cNvSpPr>
          <p:nvPr>
            <p:ph type="sldNum" sz="quarter" idx="12"/>
          </p:nvPr>
        </p:nvSpPr>
        <p:spPr>
          <a:ln/>
        </p:spPr>
        <p:txBody>
          <a:bodyPr/>
          <a:lstStyle>
            <a:lvl1pPr>
              <a:defRPr/>
            </a:lvl1pPr>
          </a:lstStyle>
          <a:p>
            <a:pPr>
              <a:defRPr/>
            </a:pPr>
            <a:fld id="{1239018A-A00A-41C0-B47D-172F276B8B5C}" type="slidenum">
              <a:rPr lang="en-US" altLang="el-GR"/>
              <a:pPr>
                <a:defRPr/>
              </a:pPr>
              <a:t>‹#›</a:t>
            </a:fld>
            <a:endParaRPr lang="en-US" altLang="el-GR"/>
          </a:p>
        </p:txBody>
      </p:sp>
    </p:spTree>
    <p:extLst>
      <p:ext uri="{BB962C8B-B14F-4D97-AF65-F5344CB8AC3E}">
        <p14:creationId xmlns:p14="http://schemas.microsoft.com/office/powerpoint/2010/main" val="3762275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5">
            <a:extLst>
              <a:ext uri="{FF2B5EF4-FFF2-40B4-BE49-F238E27FC236}">
                <a16:creationId xmlns:a16="http://schemas.microsoft.com/office/drawing/2014/main" id="{21FE0666-13B5-4549-873F-CC33CF0B9A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60D8036-244C-4005-B813-7BDD9DDBC426}"/>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7">
            <a:extLst>
              <a:ext uri="{FF2B5EF4-FFF2-40B4-BE49-F238E27FC236}">
                <a16:creationId xmlns:a16="http://schemas.microsoft.com/office/drawing/2014/main" id="{2D3BDBFF-6A34-439C-ABB9-ECC7B017C465}"/>
              </a:ext>
            </a:extLst>
          </p:cNvPr>
          <p:cNvSpPr>
            <a:spLocks noGrp="1" noChangeArrowheads="1"/>
          </p:cNvSpPr>
          <p:nvPr>
            <p:ph type="sldNum" sz="quarter" idx="12"/>
          </p:nvPr>
        </p:nvSpPr>
        <p:spPr>
          <a:ln/>
        </p:spPr>
        <p:txBody>
          <a:bodyPr/>
          <a:lstStyle>
            <a:lvl1pPr>
              <a:defRPr/>
            </a:lvl1pPr>
          </a:lstStyle>
          <a:p>
            <a:pPr>
              <a:defRPr/>
            </a:pPr>
            <a:fld id="{2C2CF4B3-C97F-4DC8-82DA-E9083CBC5374}" type="slidenum">
              <a:rPr lang="en-US" altLang="el-GR"/>
              <a:pPr>
                <a:defRPr/>
              </a:pPr>
              <a:t>‹#›</a:t>
            </a:fld>
            <a:endParaRPr lang="en-US" altLang="el-GR"/>
          </a:p>
        </p:txBody>
      </p:sp>
    </p:spTree>
    <p:extLst>
      <p:ext uri="{BB962C8B-B14F-4D97-AF65-F5344CB8AC3E}">
        <p14:creationId xmlns:p14="http://schemas.microsoft.com/office/powerpoint/2010/main" val="409597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6225" y="274638"/>
            <a:ext cx="2055813"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5613" y="274638"/>
            <a:ext cx="6018212"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5">
            <a:extLst>
              <a:ext uri="{FF2B5EF4-FFF2-40B4-BE49-F238E27FC236}">
                <a16:creationId xmlns:a16="http://schemas.microsoft.com/office/drawing/2014/main" id="{34CF985D-E388-4C1B-8ECE-2D02E8AE5A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75FEBE1-861C-4AC8-ADD9-F3CDA2AD0CB5}"/>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7">
            <a:extLst>
              <a:ext uri="{FF2B5EF4-FFF2-40B4-BE49-F238E27FC236}">
                <a16:creationId xmlns:a16="http://schemas.microsoft.com/office/drawing/2014/main" id="{97BA422D-C474-4095-9E4C-FAE0B150F3BF}"/>
              </a:ext>
            </a:extLst>
          </p:cNvPr>
          <p:cNvSpPr>
            <a:spLocks noGrp="1" noChangeArrowheads="1"/>
          </p:cNvSpPr>
          <p:nvPr>
            <p:ph type="sldNum" sz="quarter" idx="12"/>
          </p:nvPr>
        </p:nvSpPr>
        <p:spPr>
          <a:ln/>
        </p:spPr>
        <p:txBody>
          <a:bodyPr/>
          <a:lstStyle>
            <a:lvl1pPr>
              <a:defRPr/>
            </a:lvl1pPr>
          </a:lstStyle>
          <a:p>
            <a:pPr>
              <a:defRPr/>
            </a:pPr>
            <a:fld id="{942F5BE8-5EB5-446F-9F9A-C0B0411DA3CC}" type="slidenum">
              <a:rPr lang="en-US" altLang="el-GR"/>
              <a:pPr>
                <a:defRPr/>
              </a:pPr>
              <a:t>‹#›</a:t>
            </a:fld>
            <a:endParaRPr lang="en-US" altLang="el-GR"/>
          </a:p>
        </p:txBody>
      </p:sp>
    </p:spTree>
    <p:extLst>
      <p:ext uri="{BB962C8B-B14F-4D97-AF65-F5344CB8AC3E}">
        <p14:creationId xmlns:p14="http://schemas.microsoft.com/office/powerpoint/2010/main" val="171118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a:extLst>
              <a:ext uri="{FF2B5EF4-FFF2-40B4-BE49-F238E27FC236}">
                <a16:creationId xmlns:a16="http://schemas.microsoft.com/office/drawing/2014/main" id="{C5851C89-604D-4EA0-B87F-D421E8F4A4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6BEF17-A940-4363-B2E0-E745A7812FCE}"/>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6" name="Rectangle 6">
            <a:extLst>
              <a:ext uri="{FF2B5EF4-FFF2-40B4-BE49-F238E27FC236}">
                <a16:creationId xmlns:a16="http://schemas.microsoft.com/office/drawing/2014/main" id="{05910649-B829-4720-8ED1-A7D77A70C823}"/>
              </a:ext>
            </a:extLst>
          </p:cNvPr>
          <p:cNvSpPr>
            <a:spLocks noGrp="1" noChangeArrowheads="1"/>
          </p:cNvSpPr>
          <p:nvPr>
            <p:ph type="sldNum" sz="quarter" idx="12"/>
          </p:nvPr>
        </p:nvSpPr>
        <p:spPr>
          <a:ln/>
        </p:spPr>
        <p:txBody>
          <a:bodyPr/>
          <a:lstStyle>
            <a:lvl1pPr>
              <a:defRPr/>
            </a:lvl1pPr>
          </a:lstStyle>
          <a:p>
            <a:pPr>
              <a:defRPr/>
            </a:pPr>
            <a:fld id="{68E7687B-3D5D-4695-8313-2A6A1C455805}" type="slidenum">
              <a:rPr lang="en-US" altLang="el-GR"/>
              <a:pPr>
                <a:defRPr/>
              </a:pPr>
              <a:t>‹#›</a:t>
            </a:fld>
            <a:endParaRPr lang="en-US" altLang="el-GR"/>
          </a:p>
        </p:txBody>
      </p:sp>
    </p:spTree>
    <p:extLst>
      <p:ext uri="{BB962C8B-B14F-4D97-AF65-F5344CB8AC3E}">
        <p14:creationId xmlns:p14="http://schemas.microsoft.com/office/powerpoint/2010/main" val="25224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AE14800D-328B-46A8-8ED6-2A3823336F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70A197-A2E2-45F1-AA30-33A737252FB2}"/>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7" name="Rectangle 6">
            <a:extLst>
              <a:ext uri="{FF2B5EF4-FFF2-40B4-BE49-F238E27FC236}">
                <a16:creationId xmlns:a16="http://schemas.microsoft.com/office/drawing/2014/main" id="{C28CEB84-39A3-4C4D-9861-5A968BE8C9C5}"/>
              </a:ext>
            </a:extLst>
          </p:cNvPr>
          <p:cNvSpPr>
            <a:spLocks noGrp="1" noChangeArrowheads="1"/>
          </p:cNvSpPr>
          <p:nvPr>
            <p:ph type="sldNum" sz="quarter" idx="12"/>
          </p:nvPr>
        </p:nvSpPr>
        <p:spPr>
          <a:ln/>
        </p:spPr>
        <p:txBody>
          <a:bodyPr/>
          <a:lstStyle>
            <a:lvl1pPr>
              <a:defRPr/>
            </a:lvl1pPr>
          </a:lstStyle>
          <a:p>
            <a:pPr>
              <a:defRPr/>
            </a:pPr>
            <a:fld id="{72E5892C-30E2-46BC-8F99-839EBDABEA40}" type="slidenum">
              <a:rPr lang="en-US" altLang="el-GR"/>
              <a:pPr>
                <a:defRPr/>
              </a:pPr>
              <a:t>‹#›</a:t>
            </a:fld>
            <a:endParaRPr lang="en-US" altLang="el-GR"/>
          </a:p>
        </p:txBody>
      </p:sp>
    </p:spTree>
    <p:extLst>
      <p:ext uri="{BB962C8B-B14F-4D97-AF65-F5344CB8AC3E}">
        <p14:creationId xmlns:p14="http://schemas.microsoft.com/office/powerpoint/2010/main" val="260214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a:extLst>
              <a:ext uri="{FF2B5EF4-FFF2-40B4-BE49-F238E27FC236}">
                <a16:creationId xmlns:a16="http://schemas.microsoft.com/office/drawing/2014/main" id="{1020A4F8-3FEE-4DEB-B4FE-35A2EEAB258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1955CC8-D0BC-48BF-8138-D62C5C663EFE}"/>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9" name="Rectangle 6">
            <a:extLst>
              <a:ext uri="{FF2B5EF4-FFF2-40B4-BE49-F238E27FC236}">
                <a16:creationId xmlns:a16="http://schemas.microsoft.com/office/drawing/2014/main" id="{BE53B963-EFA4-411D-8E87-357421A0071D}"/>
              </a:ext>
            </a:extLst>
          </p:cNvPr>
          <p:cNvSpPr>
            <a:spLocks noGrp="1" noChangeArrowheads="1"/>
          </p:cNvSpPr>
          <p:nvPr>
            <p:ph type="sldNum" sz="quarter" idx="12"/>
          </p:nvPr>
        </p:nvSpPr>
        <p:spPr>
          <a:ln/>
        </p:spPr>
        <p:txBody>
          <a:bodyPr/>
          <a:lstStyle>
            <a:lvl1pPr>
              <a:defRPr/>
            </a:lvl1pPr>
          </a:lstStyle>
          <a:p>
            <a:pPr>
              <a:defRPr/>
            </a:pPr>
            <a:fld id="{31682FF2-220D-4B23-A9E1-E0A3BC01E12E}" type="slidenum">
              <a:rPr lang="en-US" altLang="el-GR"/>
              <a:pPr>
                <a:defRPr/>
              </a:pPr>
              <a:t>‹#›</a:t>
            </a:fld>
            <a:endParaRPr lang="en-US" altLang="el-GR"/>
          </a:p>
        </p:txBody>
      </p:sp>
    </p:spTree>
    <p:extLst>
      <p:ext uri="{BB962C8B-B14F-4D97-AF65-F5344CB8AC3E}">
        <p14:creationId xmlns:p14="http://schemas.microsoft.com/office/powerpoint/2010/main" val="19211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a:extLst>
              <a:ext uri="{FF2B5EF4-FFF2-40B4-BE49-F238E27FC236}">
                <a16:creationId xmlns:a16="http://schemas.microsoft.com/office/drawing/2014/main" id="{E1D37302-730A-4C4E-B0FC-C1D7B20E6D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5D3EA9C-F7D5-4856-A109-C4F56C7DD6F1}"/>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5" name="Rectangle 6">
            <a:extLst>
              <a:ext uri="{FF2B5EF4-FFF2-40B4-BE49-F238E27FC236}">
                <a16:creationId xmlns:a16="http://schemas.microsoft.com/office/drawing/2014/main" id="{2183F444-1ADE-40DC-ACD4-70FE91AA0655}"/>
              </a:ext>
            </a:extLst>
          </p:cNvPr>
          <p:cNvSpPr>
            <a:spLocks noGrp="1" noChangeArrowheads="1"/>
          </p:cNvSpPr>
          <p:nvPr>
            <p:ph type="sldNum" sz="quarter" idx="12"/>
          </p:nvPr>
        </p:nvSpPr>
        <p:spPr>
          <a:ln/>
        </p:spPr>
        <p:txBody>
          <a:bodyPr/>
          <a:lstStyle>
            <a:lvl1pPr>
              <a:defRPr/>
            </a:lvl1pPr>
          </a:lstStyle>
          <a:p>
            <a:pPr>
              <a:defRPr/>
            </a:pPr>
            <a:fld id="{6ACFB132-C62F-4F76-8571-A86802F46F4A}" type="slidenum">
              <a:rPr lang="en-US" altLang="el-GR"/>
              <a:pPr>
                <a:defRPr/>
              </a:pPr>
              <a:t>‹#›</a:t>
            </a:fld>
            <a:endParaRPr lang="en-US" altLang="el-GR"/>
          </a:p>
        </p:txBody>
      </p:sp>
    </p:spTree>
    <p:extLst>
      <p:ext uri="{BB962C8B-B14F-4D97-AF65-F5344CB8AC3E}">
        <p14:creationId xmlns:p14="http://schemas.microsoft.com/office/powerpoint/2010/main" val="18327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DCEF22-44F6-4D66-946A-4F6FAF7731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FE60AD-4CDE-4BB5-B6DD-DB08EE5C754B}"/>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4" name="Rectangle 6">
            <a:extLst>
              <a:ext uri="{FF2B5EF4-FFF2-40B4-BE49-F238E27FC236}">
                <a16:creationId xmlns:a16="http://schemas.microsoft.com/office/drawing/2014/main" id="{428A8099-7D9E-4631-B346-A6340EE1ADB4}"/>
              </a:ext>
            </a:extLst>
          </p:cNvPr>
          <p:cNvSpPr>
            <a:spLocks noGrp="1" noChangeArrowheads="1"/>
          </p:cNvSpPr>
          <p:nvPr>
            <p:ph type="sldNum" sz="quarter" idx="12"/>
          </p:nvPr>
        </p:nvSpPr>
        <p:spPr>
          <a:ln/>
        </p:spPr>
        <p:txBody>
          <a:bodyPr/>
          <a:lstStyle>
            <a:lvl1pPr>
              <a:defRPr/>
            </a:lvl1pPr>
          </a:lstStyle>
          <a:p>
            <a:pPr>
              <a:defRPr/>
            </a:pPr>
            <a:fld id="{04E96CBE-2423-41E7-9C46-5A87730CAC5A}" type="slidenum">
              <a:rPr lang="en-US" altLang="el-GR"/>
              <a:pPr>
                <a:defRPr/>
              </a:pPr>
              <a:t>‹#›</a:t>
            </a:fld>
            <a:endParaRPr lang="en-US" altLang="el-GR"/>
          </a:p>
        </p:txBody>
      </p:sp>
    </p:spTree>
    <p:extLst>
      <p:ext uri="{BB962C8B-B14F-4D97-AF65-F5344CB8AC3E}">
        <p14:creationId xmlns:p14="http://schemas.microsoft.com/office/powerpoint/2010/main" val="5814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a:extLst>
              <a:ext uri="{FF2B5EF4-FFF2-40B4-BE49-F238E27FC236}">
                <a16:creationId xmlns:a16="http://schemas.microsoft.com/office/drawing/2014/main" id="{C142FFA6-5135-49CD-836F-85D1770E70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0D34FD-DDED-473A-B42B-3D10088DC8E9}"/>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7" name="Rectangle 6">
            <a:extLst>
              <a:ext uri="{FF2B5EF4-FFF2-40B4-BE49-F238E27FC236}">
                <a16:creationId xmlns:a16="http://schemas.microsoft.com/office/drawing/2014/main" id="{F6A737D3-1E81-47C5-B0D3-C51B556884BA}"/>
              </a:ext>
            </a:extLst>
          </p:cNvPr>
          <p:cNvSpPr>
            <a:spLocks noGrp="1" noChangeArrowheads="1"/>
          </p:cNvSpPr>
          <p:nvPr>
            <p:ph type="sldNum" sz="quarter" idx="12"/>
          </p:nvPr>
        </p:nvSpPr>
        <p:spPr>
          <a:ln/>
        </p:spPr>
        <p:txBody>
          <a:bodyPr/>
          <a:lstStyle>
            <a:lvl1pPr>
              <a:defRPr/>
            </a:lvl1pPr>
          </a:lstStyle>
          <a:p>
            <a:pPr>
              <a:defRPr/>
            </a:pPr>
            <a:fld id="{30B5EE93-F6B7-482F-B8BE-E2B48A2BEBD4}" type="slidenum">
              <a:rPr lang="en-US" altLang="el-GR"/>
              <a:pPr>
                <a:defRPr/>
              </a:pPr>
              <a:t>‹#›</a:t>
            </a:fld>
            <a:endParaRPr lang="en-US" altLang="el-GR"/>
          </a:p>
        </p:txBody>
      </p:sp>
    </p:spTree>
    <p:extLst>
      <p:ext uri="{BB962C8B-B14F-4D97-AF65-F5344CB8AC3E}">
        <p14:creationId xmlns:p14="http://schemas.microsoft.com/office/powerpoint/2010/main" val="75921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a:extLst>
              <a:ext uri="{FF2B5EF4-FFF2-40B4-BE49-F238E27FC236}">
                <a16:creationId xmlns:a16="http://schemas.microsoft.com/office/drawing/2014/main" id="{3A3E7B89-0B79-4AC3-85D5-85966FAE6C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62E709-DCD2-4B15-AC60-2551802C20E9}"/>
              </a:ext>
            </a:extLst>
          </p:cNvPr>
          <p:cNvSpPr>
            <a:spLocks noGrp="1" noChangeArrowheads="1"/>
          </p:cNvSpPr>
          <p:nvPr>
            <p:ph type="ftr" sz="quarter" idx="11"/>
          </p:nvPr>
        </p:nvSpPr>
        <p:spPr>
          <a:ln/>
        </p:spPr>
        <p:txBody>
          <a:bodyPr/>
          <a:lstStyle>
            <a:lvl1pPr>
              <a:defRPr/>
            </a:lvl1pPr>
          </a:lstStyle>
          <a:p>
            <a:pPr>
              <a:defRPr/>
            </a:pPr>
            <a:r>
              <a:rPr lang="el-GR"/>
              <a:t>Κ. Τσαγκαράκης</a:t>
            </a:r>
            <a:endParaRPr lang="en-US"/>
          </a:p>
        </p:txBody>
      </p:sp>
      <p:sp>
        <p:nvSpPr>
          <p:cNvPr id="7" name="Rectangle 6">
            <a:extLst>
              <a:ext uri="{FF2B5EF4-FFF2-40B4-BE49-F238E27FC236}">
                <a16:creationId xmlns:a16="http://schemas.microsoft.com/office/drawing/2014/main" id="{67CC5BCA-3B9C-4C13-B57E-0D54FBC270E9}"/>
              </a:ext>
            </a:extLst>
          </p:cNvPr>
          <p:cNvSpPr>
            <a:spLocks noGrp="1" noChangeArrowheads="1"/>
          </p:cNvSpPr>
          <p:nvPr>
            <p:ph type="sldNum" sz="quarter" idx="12"/>
          </p:nvPr>
        </p:nvSpPr>
        <p:spPr>
          <a:ln/>
        </p:spPr>
        <p:txBody>
          <a:bodyPr/>
          <a:lstStyle>
            <a:lvl1pPr>
              <a:defRPr/>
            </a:lvl1pPr>
          </a:lstStyle>
          <a:p>
            <a:pPr>
              <a:defRPr/>
            </a:pPr>
            <a:fld id="{5DF164FC-5235-4568-97F8-BDED1F7C7B7C}" type="slidenum">
              <a:rPr lang="en-US" altLang="el-GR"/>
              <a:pPr>
                <a:defRPr/>
              </a:pPr>
              <a:t>‹#›</a:t>
            </a:fld>
            <a:endParaRPr lang="en-US" altLang="el-GR"/>
          </a:p>
        </p:txBody>
      </p:sp>
    </p:spTree>
    <p:extLst>
      <p:ext uri="{BB962C8B-B14F-4D97-AF65-F5344CB8AC3E}">
        <p14:creationId xmlns:p14="http://schemas.microsoft.com/office/powerpoint/2010/main" val="277882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EE5208-103B-496C-B14D-F52807266A12}"/>
              </a:ext>
            </a:extLst>
          </p:cNvPr>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641F1057-2418-4D90-BDBE-B3E9F139DBD2}"/>
              </a:ext>
            </a:extLst>
          </p:cNvPr>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Rectangle 4">
            <a:extLst>
              <a:ext uri="{FF2B5EF4-FFF2-40B4-BE49-F238E27FC236}">
                <a16:creationId xmlns:a16="http://schemas.microsoft.com/office/drawing/2014/main" id="{92FA1EAF-E3EA-40D0-B312-4EE4A2428C2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798B859-FA63-42AC-84E7-21FF897FCC7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l-GR"/>
              <a:t>Κ. Τσαγκαράκης</a:t>
            </a:r>
            <a:endParaRPr lang="en-US"/>
          </a:p>
        </p:txBody>
      </p:sp>
      <p:sp>
        <p:nvSpPr>
          <p:cNvPr id="1030" name="Rectangle 6">
            <a:extLst>
              <a:ext uri="{FF2B5EF4-FFF2-40B4-BE49-F238E27FC236}">
                <a16:creationId xmlns:a16="http://schemas.microsoft.com/office/drawing/2014/main" id="{96399DC5-3914-49B6-9865-59EB8A43D7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B2BAE06-DC57-48CA-A7EA-AFC4BFC581EC}" type="slidenum">
              <a:rPr lang="en-US" altLang="el-GR"/>
              <a:pPr>
                <a:defRPr/>
              </a:pPr>
              <a:t>‹#›</a:t>
            </a:fld>
            <a:endParaRPr lang="en-US" altLang="el-GR"/>
          </a:p>
        </p:txBody>
      </p:sp>
    </p:spTree>
  </p:cSld>
  <p:clrMap bg1="dk2" tx1="lt1" bg2="dk1" tx2="lt2" accent1="accent1" accent2="accent2" accent3="accent3" accent4="accent4" accent5="accent5" accent6="accent6" hlink="hlink" folHlink="folHlink"/>
  <p:sldLayoutIdLst>
    <p:sldLayoutId id="214748371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9542FA0-0B02-4D47-B74A-C91F0D1F168A}"/>
              </a:ext>
            </a:extLst>
          </p:cNvPr>
          <p:cNvSpPr>
            <a:spLocks noChangeArrowheads="1"/>
          </p:cNvSpPr>
          <p:nvPr/>
        </p:nvSpPr>
        <p:spPr bwMode="auto">
          <a:xfrm>
            <a:off x="136525" y="136525"/>
            <a:ext cx="8866188" cy="65817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l-GR" altLang="el-GR"/>
          </a:p>
        </p:txBody>
      </p:sp>
      <p:sp>
        <p:nvSpPr>
          <p:cNvPr id="2051" name="Rectangle 3">
            <a:extLst>
              <a:ext uri="{FF2B5EF4-FFF2-40B4-BE49-F238E27FC236}">
                <a16:creationId xmlns:a16="http://schemas.microsoft.com/office/drawing/2014/main" id="{7B0C6D6D-678C-4C25-BC05-61FA68ABBA30}"/>
              </a:ext>
            </a:extLst>
          </p:cNvPr>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2052" name="Rectangle 4">
            <a:extLst>
              <a:ext uri="{FF2B5EF4-FFF2-40B4-BE49-F238E27FC236}">
                <a16:creationId xmlns:a16="http://schemas.microsoft.com/office/drawing/2014/main" id="{D70CAB8D-2F57-431B-893B-3F82869D2214}"/>
              </a:ext>
            </a:extLst>
          </p:cNvPr>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64517" name="Rectangle 5">
            <a:extLst>
              <a:ext uri="{FF2B5EF4-FFF2-40B4-BE49-F238E27FC236}">
                <a16:creationId xmlns:a16="http://schemas.microsoft.com/office/drawing/2014/main" id="{07C9D52C-F70F-4CFC-9E90-D667B6F46A2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64518" name="Rectangle 6">
            <a:extLst>
              <a:ext uri="{FF2B5EF4-FFF2-40B4-BE49-F238E27FC236}">
                <a16:creationId xmlns:a16="http://schemas.microsoft.com/office/drawing/2014/main" id="{5D5A284D-5952-446B-9AE4-ED7C811479F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l-GR"/>
              <a:t>Κ. Τσαγκαράκης</a:t>
            </a:r>
            <a:endParaRPr lang="en-US"/>
          </a:p>
        </p:txBody>
      </p:sp>
      <p:sp>
        <p:nvSpPr>
          <p:cNvPr id="64519" name="Rectangle 7">
            <a:extLst>
              <a:ext uri="{FF2B5EF4-FFF2-40B4-BE49-F238E27FC236}">
                <a16:creationId xmlns:a16="http://schemas.microsoft.com/office/drawing/2014/main" id="{508741C6-7D8E-4B7C-BEE0-A0A72B7AF40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D3E978-229A-4EC3-B3EE-C8FFE3A2DC34}" type="slidenum">
              <a:rPr lang="en-US" altLang="el-GR"/>
              <a:pPr>
                <a:defRPr/>
              </a:pPr>
              <a:t>‹#›</a:t>
            </a:fld>
            <a:endParaRPr lang="en-US" altLang="el-GR"/>
          </a:p>
        </p:txBody>
      </p:sp>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sokas.gr/wp-content/uploads/2015/03/8-9-SEATER-1.jp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hyperlink" Target="http://www.tsokas.gr/wp-content/uploads/2015/03/17-23-SEATER-1.jpg"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hyperlink" Target="http://www.tsokas.gr/wp-content/uploads/2015/03/17-23-SEATER-1.jp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www.tsokas.gr/wp-content/uploads/2015/03/38-40-SEATER-1.jpg"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www.tsokas.gr/wp-content/uploads/2015/03/38-40-SEATER-1.jp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www.tsokas.gr/wp-content/uploads/2015/03/38-40-SEATER-1.jpg"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4.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hyperlink" Target="../../../../../../Pictures/Selection_of_Photos/airlines-how-come-cheap-arilines-are-so-cheap_2.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hyperlink" Target="../../../../../../Pictures/Selection_of_Photos/standing_seat_ryannair.gi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6.gif"/><Relationship Id="rId5" Type="http://schemas.openxmlformats.org/officeDocument/2006/relationships/hyperlink" Target="../../../../../../Pictures/Selection_of_Photos/standing_seat_ryannair_2.gif" TargetMode="External"/><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a:extLst>
              <a:ext uri="{FF2B5EF4-FFF2-40B4-BE49-F238E27FC236}">
                <a16:creationId xmlns:a16="http://schemas.microsoft.com/office/drawing/2014/main" id="{B397F1B8-1467-4CBD-986A-C3271E5E4F8F}"/>
              </a:ext>
            </a:extLst>
          </p:cNvPr>
          <p:cNvSpPr>
            <a:spLocks noChangeArrowheads="1"/>
          </p:cNvSpPr>
          <p:nvPr/>
        </p:nvSpPr>
        <p:spPr bwMode="auto">
          <a:xfrm>
            <a:off x="1258888" y="2133600"/>
            <a:ext cx="7345362" cy="233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457200" eaLnBrk="1" hangingPunct="1">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a:effectLst>
                  <a:outerShdw blurRad="38100" dist="38100" dir="2700000" algn="tl">
                    <a:srgbClr val="000000"/>
                  </a:outerShdw>
                </a:effectLst>
                <a:latin typeface="Arial" charset="0"/>
                <a:cs typeface="Arial" charset="0"/>
              </a:rPr>
              <a:t>ΟΡΓΑΝΩΣΗ &amp; ΛΕΙΤΟΥΡΓΙΑ ΤΟΥΡΙΣΤΙΚΟΥ ΓΡΑΦΕΙΟΥ</a:t>
            </a:r>
          </a:p>
        </p:txBody>
      </p:sp>
      <p:sp>
        <p:nvSpPr>
          <p:cNvPr id="6148" name="Rectangle 6">
            <a:extLst>
              <a:ext uri="{FF2B5EF4-FFF2-40B4-BE49-F238E27FC236}">
                <a16:creationId xmlns:a16="http://schemas.microsoft.com/office/drawing/2014/main" id="{E000581D-0B0F-4DE0-A865-3AB9ACE2259C}"/>
              </a:ext>
            </a:extLst>
          </p:cNvPr>
          <p:cNvSpPr>
            <a:spLocks noGrp="1" noChangeArrowheads="1"/>
          </p:cNvSpPr>
          <p:nvPr>
            <p:ph type="subTitle" idx="1"/>
          </p:nvPr>
        </p:nvSpPr>
        <p:spPr>
          <a:xfrm>
            <a:off x="3200400" y="4941888"/>
            <a:ext cx="2971800" cy="1755775"/>
          </a:xfrm>
          <a:noFill/>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457200" lvl="1" indent="0" algn="ctr" defTabSz="457200" eaLnBrk="1" hangingPunct="1">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altLang="el-GR"/>
              <a:t>Κ. Τσαγκαράκης</a:t>
            </a:r>
          </a:p>
        </p:txBody>
      </p:sp>
      <p:sp>
        <p:nvSpPr>
          <p:cNvPr id="5" name="Text Box 3">
            <a:extLst>
              <a:ext uri="{FF2B5EF4-FFF2-40B4-BE49-F238E27FC236}">
                <a16:creationId xmlns:a16="http://schemas.microsoft.com/office/drawing/2014/main" id="{BE937DF5-2C7B-4B4B-9B30-8F05BE060666}"/>
              </a:ext>
            </a:extLst>
          </p:cNvPr>
          <p:cNvSpPr txBox="1">
            <a:spLocks noChangeArrowheads="1"/>
          </p:cNvSpPr>
          <p:nvPr/>
        </p:nvSpPr>
        <p:spPr bwMode="auto">
          <a:xfrm>
            <a:off x="1517650" y="295275"/>
            <a:ext cx="63373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chemeClr val="tx1"/>
              </a:buClr>
              <a:buSzPct val="100000"/>
              <a:buChar char="•"/>
              <a:defRPr sz="2400">
                <a:solidFill>
                  <a:schemeClr val="tx1"/>
                </a:solidFill>
                <a:latin typeface="Arial" panose="020B0604020202020204" pitchFamily="34" charset="0"/>
              </a:defRPr>
            </a:lvl1pPr>
            <a:lvl2pPr indent="-285750">
              <a:spcBef>
                <a:spcPct val="20000"/>
              </a:spcBef>
              <a:buClr>
                <a:schemeClr val="tx1"/>
              </a:buClr>
              <a:buSzPct val="100000"/>
              <a:buChar char="–"/>
              <a:defRPr sz="2000">
                <a:solidFill>
                  <a:schemeClr val="tx1"/>
                </a:solidFill>
                <a:latin typeface="Arial" panose="020B0604020202020204" pitchFamily="34" charset="0"/>
              </a:defRPr>
            </a:lvl2pPr>
            <a:lvl3pPr indent="-228600">
              <a:spcBef>
                <a:spcPct val="20000"/>
              </a:spcBef>
              <a:buClr>
                <a:schemeClr val="tx1"/>
              </a:buClr>
              <a:buSzPct val="100000"/>
              <a:buChar char="•"/>
              <a:defRPr sz="2000">
                <a:solidFill>
                  <a:schemeClr val="tx1"/>
                </a:solidFill>
                <a:latin typeface="Arial" panose="020B0604020202020204" pitchFamily="34" charset="0"/>
              </a:defRPr>
            </a:lvl3pPr>
            <a:lvl4pPr indent="-228600">
              <a:spcBef>
                <a:spcPct val="20000"/>
              </a:spcBef>
              <a:buClr>
                <a:schemeClr val="tx1"/>
              </a:buClr>
              <a:buSzPct val="100000"/>
              <a:buChar char="–"/>
              <a:defRPr sz="2000">
                <a:solidFill>
                  <a:schemeClr val="tx1"/>
                </a:solidFill>
                <a:latin typeface="Arial" panose="020B0604020202020204" pitchFamily="34" charset="0"/>
              </a:defRPr>
            </a:lvl4pPr>
            <a:lvl5pPr indent="-228600">
              <a:spcBef>
                <a:spcPct val="20000"/>
              </a:spcBef>
              <a:buClr>
                <a:schemeClr val="tx1"/>
              </a:buClr>
              <a:buSzPct val="100000"/>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gn="ctr" eaLnBrk="1" hangingPunct="1">
              <a:spcBef>
                <a:spcPts val="1125"/>
              </a:spcBef>
              <a:buClrTx/>
              <a:buSzTx/>
              <a:buFontTx/>
              <a:buNone/>
            </a:pPr>
            <a:r>
              <a:rPr lang="el-GR" altLang="el-GR" sz="1800" dirty="0">
                <a:cs typeface="Arial" panose="020B0604020202020204" pitchFamily="34" charset="0"/>
              </a:rPr>
              <a:t>Τμήμα: Στέλεχος Διοίκησης και Οργάνωσης στον Τομέα του Τουρισμού (ΣΔΟΤ)</a:t>
            </a:r>
            <a:endParaRPr lang="en-US" altLang="el-GR" sz="1800" dirty="0">
              <a:cs typeface="Arial" panose="020B0604020202020204" pitchFamily="34" charset="0"/>
            </a:endParaRPr>
          </a:p>
          <a:p>
            <a:pPr algn="ctr" eaLnBrk="1" hangingPunct="1">
              <a:spcBef>
                <a:spcPts val="1125"/>
              </a:spcBef>
              <a:buClrTx/>
              <a:buSzTx/>
              <a:buFontTx/>
              <a:buNone/>
            </a:pPr>
            <a:r>
              <a:rPr lang="el-GR" altLang="el-GR" sz="1800" dirty="0">
                <a:cs typeface="Arial" panose="020B0604020202020204" pitchFamily="34" charset="0"/>
              </a:rPr>
              <a:t>΄Εξάμηνο: Ά</a:t>
            </a:r>
            <a:endParaRPr lang="en-US" altLang="el-GR" sz="1800" dirty="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7A1060C-ECAD-4A22-BE58-DCDAA3A1C964}"/>
              </a:ext>
            </a:extLst>
          </p:cNvPr>
          <p:cNvSpPr>
            <a:spLocks noGrp="1" noChangeArrowheads="1"/>
          </p:cNvSpPr>
          <p:nvPr>
            <p:ph type="title"/>
          </p:nvPr>
        </p:nvSpPr>
        <p:spPr/>
        <p:txBody>
          <a:bodyPr/>
          <a:lstStyle/>
          <a:p>
            <a:pPr algn="ctr" eaLnBrk="1" hangingPunct="1"/>
            <a:r>
              <a:rPr lang="el-GR" altLang="el-GR"/>
              <a:t>Οδικές Εκδρομές</a:t>
            </a:r>
          </a:p>
        </p:txBody>
      </p:sp>
      <p:sp>
        <p:nvSpPr>
          <p:cNvPr id="65539" name="Rectangle 3">
            <a:extLst>
              <a:ext uri="{FF2B5EF4-FFF2-40B4-BE49-F238E27FC236}">
                <a16:creationId xmlns:a16="http://schemas.microsoft.com/office/drawing/2014/main" id="{FDB6D61D-A2C9-45E2-B5CD-97AC06C3F215}"/>
              </a:ext>
            </a:extLst>
          </p:cNvPr>
          <p:cNvSpPr>
            <a:spLocks noGrp="1" noChangeArrowheads="1"/>
          </p:cNvSpPr>
          <p:nvPr>
            <p:ph type="body" idx="1"/>
          </p:nvPr>
        </p:nvSpPr>
        <p:spPr/>
        <p:txBody>
          <a:bodyPr/>
          <a:lstStyle/>
          <a:p>
            <a:pPr eaLnBrk="1" hangingPunct="1"/>
            <a:r>
              <a:rPr lang="el-GR" altLang="el-GR" sz="2800"/>
              <a:t>Μετακίνηση μαθητών, ηλικιωμένων, ατόμων μέλη ενός συλλόγου,</a:t>
            </a:r>
          </a:p>
          <a:p>
            <a:pPr eaLnBrk="1" hangingPunct="1"/>
            <a:endParaRPr lang="el-GR" altLang="el-GR" sz="2800"/>
          </a:p>
          <a:p>
            <a:pPr eaLnBrk="1" hangingPunct="1"/>
            <a:r>
              <a:rPr lang="el-GR" altLang="el-GR" sz="2800"/>
              <a:t>Περιλαμβάνει αρχηγό εκδρομής ή και ξεναγό</a:t>
            </a:r>
            <a:r>
              <a:rPr lang="en-US" altLang="el-GR" sz="2800"/>
              <a:t>, </a:t>
            </a:r>
            <a:r>
              <a:rPr lang="el-GR" altLang="el-GR" sz="2800"/>
              <a:t>ο οποίος ονομάζεται </a:t>
            </a:r>
            <a:r>
              <a:rPr lang="en-US" altLang="el-GR" sz="2800"/>
              <a:t>tour leader. </a:t>
            </a:r>
            <a:r>
              <a:rPr lang="el-GR" altLang="el-GR" sz="2800"/>
              <a:t> </a:t>
            </a:r>
          </a:p>
          <a:p>
            <a:pPr eaLnBrk="1" hangingPunct="1"/>
            <a:endParaRPr lang="el-GR" altLang="el-GR" sz="2800"/>
          </a:p>
          <a:p>
            <a:pPr eaLnBrk="1" hangingPunct="1"/>
            <a:r>
              <a:rPr lang="el-GR" altLang="el-GR" sz="2800"/>
              <a:t>Συχνές στάσεις </a:t>
            </a:r>
          </a:p>
          <a:p>
            <a:pPr eaLnBrk="1" hangingPunct="1"/>
            <a:endParaRPr lang="el-GR" altLang="el-GR" sz="2800"/>
          </a:p>
          <a:p>
            <a:pPr eaLnBrk="1" hangingPunct="1"/>
            <a:r>
              <a:rPr lang="el-GR" altLang="el-GR" sz="2800"/>
              <a:t>Περιήγηση σε μνημεία και αξιοθέατα.</a:t>
            </a:r>
          </a:p>
        </p:txBody>
      </p:sp>
      <p:sp>
        <p:nvSpPr>
          <p:cNvPr id="2" name="Θέση υποσέλιδου 1">
            <a:extLst>
              <a:ext uri="{FF2B5EF4-FFF2-40B4-BE49-F238E27FC236}">
                <a16:creationId xmlns:a16="http://schemas.microsoft.com/office/drawing/2014/main" id="{D290C2FF-3767-4EA0-A03F-C558505E1E9E}"/>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312730F6-A04F-4F45-A0A1-CD7859145308}"/>
              </a:ext>
            </a:extLst>
          </p:cNvPr>
          <p:cNvSpPr>
            <a:spLocks noGrp="1"/>
          </p:cNvSpPr>
          <p:nvPr>
            <p:ph type="sldNum" sz="quarter" idx="12"/>
          </p:nvPr>
        </p:nvSpPr>
        <p:spPr/>
        <p:txBody>
          <a:bodyPr/>
          <a:lstStyle/>
          <a:p>
            <a:pPr>
              <a:defRPr/>
            </a:pPr>
            <a:fld id="{949F35A6-084A-45D6-A9A2-B8D7A9C3670C}" type="slidenum">
              <a:rPr lang="en-US" altLang="el-GR" smtClean="0"/>
              <a:pPr>
                <a:defRPr/>
              </a:pPr>
              <a:t>10</a:t>
            </a:fld>
            <a:endParaRPr lang="en-US" altLang="el-GR"/>
          </a:p>
        </p:txBody>
      </p:sp>
    </p:spTree>
    <p:extLst>
      <p:ext uri="{BB962C8B-B14F-4D97-AF65-F5344CB8AC3E}">
        <p14:creationId xmlns:p14="http://schemas.microsoft.com/office/powerpoint/2010/main" val="134936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0B02CF1-5318-46E9-992A-081B52146C00}"/>
              </a:ext>
            </a:extLst>
          </p:cNvPr>
          <p:cNvSpPr>
            <a:spLocks noGrp="1" noChangeArrowheads="1"/>
          </p:cNvSpPr>
          <p:nvPr>
            <p:ph type="title"/>
          </p:nvPr>
        </p:nvSpPr>
        <p:spPr/>
        <p:txBody>
          <a:bodyPr/>
          <a:lstStyle/>
          <a:p>
            <a:pPr algn="ctr" eaLnBrk="1" hangingPunct="1"/>
            <a:r>
              <a:rPr lang="el-GR" altLang="el-GR"/>
              <a:t>Οδικές Εκδρομές</a:t>
            </a:r>
            <a:r>
              <a:rPr lang="en-US" altLang="el-GR"/>
              <a:t>: tour leader</a:t>
            </a:r>
            <a:endParaRPr lang="el-GR" altLang="el-GR"/>
          </a:p>
        </p:txBody>
      </p:sp>
      <p:sp>
        <p:nvSpPr>
          <p:cNvPr id="67587" name="Rectangle 3">
            <a:extLst>
              <a:ext uri="{FF2B5EF4-FFF2-40B4-BE49-F238E27FC236}">
                <a16:creationId xmlns:a16="http://schemas.microsoft.com/office/drawing/2014/main" id="{20888B31-E1F5-45DA-B6B5-016878BACC1A}"/>
              </a:ext>
            </a:extLst>
          </p:cNvPr>
          <p:cNvSpPr>
            <a:spLocks noGrp="1" noChangeArrowheads="1"/>
          </p:cNvSpPr>
          <p:nvPr>
            <p:ph type="body" idx="1"/>
          </p:nvPr>
        </p:nvSpPr>
        <p:spPr/>
        <p:txBody>
          <a:bodyPr/>
          <a:lstStyle/>
          <a:p>
            <a:pPr eaLnBrk="1" hangingPunct="1"/>
            <a:r>
              <a:rPr lang="el-GR" altLang="el-GR" dirty="0"/>
              <a:t>Το αντικείμενο εργασίας του Τουριστικού Συνοδού  (</a:t>
            </a:r>
            <a:r>
              <a:rPr lang="el-GR" altLang="el-GR" dirty="0" err="1"/>
              <a:t>Tour</a:t>
            </a:r>
            <a:r>
              <a:rPr lang="el-GR" altLang="el-GR" dirty="0"/>
              <a:t>  </a:t>
            </a:r>
            <a:r>
              <a:rPr lang="el-GR" altLang="el-GR" dirty="0" err="1"/>
              <a:t>Leader</a:t>
            </a:r>
            <a:r>
              <a:rPr lang="el-GR" altLang="el-GR" dirty="0"/>
              <a:t>), ανάγεται στην συνοδεία οργανωμένων ομάδων τουριστών σε προορισμούς κυρίως του εξωτερικού. </a:t>
            </a:r>
          </a:p>
          <a:p>
            <a:pPr eaLnBrk="1" hangingPunct="1"/>
            <a:r>
              <a:rPr lang="el-GR" altLang="el-GR" dirty="0"/>
              <a:t>Επίσης, προσλαμβάνονται από </a:t>
            </a:r>
            <a:r>
              <a:rPr lang="el-GR" altLang="el-GR" dirty="0" err="1"/>
              <a:t>Incoming</a:t>
            </a:r>
            <a:r>
              <a:rPr lang="el-GR" altLang="el-GR" dirty="0"/>
              <a:t> τουριστικά γραφεία στους τόπους προορισμού. </a:t>
            </a:r>
            <a:r>
              <a:rPr lang="en-US" altLang="el-GR" dirty="0"/>
              <a:t>T</a:t>
            </a:r>
            <a:r>
              <a:rPr lang="el-GR" altLang="el-GR" dirty="0" err="1"/>
              <a:t>ομείς</a:t>
            </a:r>
            <a:r>
              <a:rPr lang="el-GR" altLang="el-GR" dirty="0"/>
              <a:t> δραστηριοτήτων:</a:t>
            </a:r>
          </a:p>
          <a:p>
            <a:pPr lvl="1" eaLnBrk="1" hangingPunct="1"/>
            <a:r>
              <a:rPr lang="el-GR" altLang="el-GR" sz="2000" dirty="0"/>
              <a:t>συνοδεία του </a:t>
            </a:r>
            <a:r>
              <a:rPr lang="el-GR" altLang="el-GR" sz="2000" dirty="0" err="1"/>
              <a:t>group</a:t>
            </a:r>
            <a:r>
              <a:rPr lang="el-GR" altLang="el-GR" sz="2000" dirty="0"/>
              <a:t> </a:t>
            </a:r>
          </a:p>
          <a:p>
            <a:pPr lvl="1" eaLnBrk="1" hangingPunct="1"/>
            <a:r>
              <a:rPr lang="el-GR" altLang="el-GR" sz="2000" dirty="0"/>
              <a:t>δραστηριότητες ως εκπρόσωπος του ταξιδιωτικού γραφείου.</a:t>
            </a:r>
          </a:p>
        </p:txBody>
      </p:sp>
      <p:sp>
        <p:nvSpPr>
          <p:cNvPr id="2" name="Θέση υποσέλιδου 1">
            <a:extLst>
              <a:ext uri="{FF2B5EF4-FFF2-40B4-BE49-F238E27FC236}">
                <a16:creationId xmlns:a16="http://schemas.microsoft.com/office/drawing/2014/main" id="{619E8D1B-18E5-4E6B-98B3-1FDFD8FC416E}"/>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9E940F1D-1DAB-4DB5-BF80-A985DB4AB1DD}"/>
              </a:ext>
            </a:extLst>
          </p:cNvPr>
          <p:cNvSpPr>
            <a:spLocks noGrp="1"/>
          </p:cNvSpPr>
          <p:nvPr>
            <p:ph type="sldNum" sz="quarter" idx="12"/>
          </p:nvPr>
        </p:nvSpPr>
        <p:spPr/>
        <p:txBody>
          <a:bodyPr/>
          <a:lstStyle/>
          <a:p>
            <a:pPr>
              <a:defRPr/>
            </a:pPr>
            <a:fld id="{949F35A6-084A-45D6-A9A2-B8D7A9C3670C}" type="slidenum">
              <a:rPr lang="en-US" altLang="el-GR" smtClean="0"/>
              <a:pPr>
                <a:defRPr/>
              </a:pPr>
              <a:t>11</a:t>
            </a:fld>
            <a:endParaRPr lang="en-US" altLang="el-GR"/>
          </a:p>
        </p:txBody>
      </p:sp>
    </p:spTree>
    <p:extLst>
      <p:ext uri="{BB962C8B-B14F-4D97-AF65-F5344CB8AC3E}">
        <p14:creationId xmlns:p14="http://schemas.microsoft.com/office/powerpoint/2010/main" val="318785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502EECF-286C-42E1-9B31-D7BCD64BEB8E}"/>
              </a:ext>
            </a:extLst>
          </p:cNvPr>
          <p:cNvSpPr>
            <a:spLocks noGrp="1" noChangeArrowheads="1"/>
          </p:cNvSpPr>
          <p:nvPr>
            <p:ph type="title"/>
          </p:nvPr>
        </p:nvSpPr>
        <p:spPr/>
        <p:txBody>
          <a:bodyPr/>
          <a:lstStyle/>
          <a:p>
            <a:pPr algn="ctr" eaLnBrk="1" hangingPunct="1"/>
            <a:r>
              <a:rPr lang="el-GR" altLang="el-GR"/>
              <a:t>Οδικές Εκδρομές</a:t>
            </a:r>
            <a:r>
              <a:rPr lang="en-US" altLang="el-GR"/>
              <a:t>: tour leader</a:t>
            </a:r>
            <a:endParaRPr lang="el-GR" altLang="el-GR"/>
          </a:p>
        </p:txBody>
      </p:sp>
      <p:sp>
        <p:nvSpPr>
          <p:cNvPr id="69635" name="Rectangle 3">
            <a:extLst>
              <a:ext uri="{FF2B5EF4-FFF2-40B4-BE49-F238E27FC236}">
                <a16:creationId xmlns:a16="http://schemas.microsoft.com/office/drawing/2014/main" id="{4C7DEFB0-3000-44A5-8CBC-E441596F91A4}"/>
              </a:ext>
            </a:extLst>
          </p:cNvPr>
          <p:cNvSpPr>
            <a:spLocks noGrp="1" noChangeArrowheads="1"/>
          </p:cNvSpPr>
          <p:nvPr>
            <p:ph type="body" idx="1"/>
          </p:nvPr>
        </p:nvSpPr>
        <p:spPr/>
        <p:txBody>
          <a:bodyPr/>
          <a:lstStyle/>
          <a:p>
            <a:pPr eaLnBrk="1" hangingPunct="1"/>
            <a:r>
              <a:rPr lang="el-GR" altLang="el-GR" sz="2800" dirty="0"/>
              <a:t>Βασικές γνώσεις : </a:t>
            </a:r>
          </a:p>
          <a:p>
            <a:pPr lvl="1" eaLnBrk="1" hangingPunct="1"/>
            <a:r>
              <a:rPr lang="el-GR" altLang="el-GR" sz="2400" dirty="0"/>
              <a:t>Ξένες Γλώσσες.</a:t>
            </a:r>
          </a:p>
          <a:p>
            <a:pPr lvl="1" eaLnBrk="1" hangingPunct="1"/>
            <a:r>
              <a:rPr lang="el-GR" altLang="el-GR" sz="2400" dirty="0"/>
              <a:t>Καλή γνώση της χώρας προορισμού.</a:t>
            </a:r>
          </a:p>
          <a:p>
            <a:pPr lvl="1" eaLnBrk="1" hangingPunct="1"/>
            <a:r>
              <a:rPr lang="el-GR" altLang="el-GR" sz="2400" dirty="0"/>
              <a:t>Καλή γνώση των δυνατοτήτων του προϊόντος</a:t>
            </a:r>
          </a:p>
          <a:p>
            <a:pPr lvl="1" eaLnBrk="1" hangingPunct="1"/>
            <a:r>
              <a:rPr lang="el-GR" altLang="el-GR" sz="2400" dirty="0"/>
              <a:t>Επίπεδο μόρφωσης και τρόποι καλής συμπεριφοράς.</a:t>
            </a:r>
          </a:p>
          <a:p>
            <a:pPr lvl="1" eaLnBrk="1" hangingPunct="1"/>
            <a:r>
              <a:rPr lang="el-GR" altLang="el-GR" sz="2400" dirty="0"/>
              <a:t>Η επαφή και η γνώση της αναπτυσσόμενης  τεχνολογίας στο χώρο της παροχής τουριστικής υπηρεσίας</a:t>
            </a:r>
          </a:p>
          <a:p>
            <a:pPr lvl="1" eaLnBrk="1" hangingPunct="1"/>
            <a:r>
              <a:rPr lang="el-GR" altLang="el-GR" sz="2400" dirty="0"/>
              <a:t>Ενημέρωση διαρκώς για την τρέχουσα επικαιρότητα του προορισμού</a:t>
            </a:r>
            <a:r>
              <a:rPr lang="el-GR" altLang="el-GR" sz="2800" dirty="0"/>
              <a:t>.</a:t>
            </a:r>
            <a:endParaRPr lang="el-GR" altLang="el-GR" sz="2400" dirty="0"/>
          </a:p>
        </p:txBody>
      </p:sp>
      <p:sp>
        <p:nvSpPr>
          <p:cNvPr id="2" name="Θέση υποσέλιδου 1">
            <a:extLst>
              <a:ext uri="{FF2B5EF4-FFF2-40B4-BE49-F238E27FC236}">
                <a16:creationId xmlns:a16="http://schemas.microsoft.com/office/drawing/2014/main" id="{BEE4635E-3101-42C2-A6DC-00A2335DF1B6}"/>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4CEC5A88-EF7E-4AD3-8B45-92E4F31FBE2E}"/>
              </a:ext>
            </a:extLst>
          </p:cNvPr>
          <p:cNvSpPr>
            <a:spLocks noGrp="1"/>
          </p:cNvSpPr>
          <p:nvPr>
            <p:ph type="sldNum" sz="quarter" idx="12"/>
          </p:nvPr>
        </p:nvSpPr>
        <p:spPr/>
        <p:txBody>
          <a:bodyPr/>
          <a:lstStyle/>
          <a:p>
            <a:pPr>
              <a:defRPr/>
            </a:pPr>
            <a:fld id="{949F35A6-084A-45D6-A9A2-B8D7A9C3670C}" type="slidenum">
              <a:rPr lang="en-US" altLang="el-GR" smtClean="0"/>
              <a:pPr>
                <a:defRPr/>
              </a:pPr>
              <a:t>12</a:t>
            </a:fld>
            <a:endParaRPr lang="en-US" altLang="el-GR" dirty="0"/>
          </a:p>
        </p:txBody>
      </p:sp>
    </p:spTree>
    <p:extLst>
      <p:ext uri="{BB962C8B-B14F-4D97-AF65-F5344CB8AC3E}">
        <p14:creationId xmlns:p14="http://schemas.microsoft.com/office/powerpoint/2010/main" val="396733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2F1FA5A3-EA58-405B-8670-9DD8EB3564F8}"/>
              </a:ext>
            </a:extLst>
          </p:cNvPr>
          <p:cNvSpPr>
            <a:spLocks noGrp="1" noChangeArrowheads="1"/>
          </p:cNvSpPr>
          <p:nvPr>
            <p:ph type="title"/>
          </p:nvPr>
        </p:nvSpPr>
        <p:spPr/>
        <p:txBody>
          <a:bodyPr/>
          <a:lstStyle/>
          <a:p>
            <a:pPr algn="ctr" eaLnBrk="1" hangingPunct="1"/>
            <a:r>
              <a:rPr lang="en-US" altLang="el-GR"/>
              <a:t>Transfer </a:t>
            </a:r>
            <a:r>
              <a:rPr lang="el-GR" altLang="el-GR"/>
              <a:t>(Μεταφορές)</a:t>
            </a:r>
          </a:p>
        </p:txBody>
      </p:sp>
      <p:sp>
        <p:nvSpPr>
          <p:cNvPr id="71683" name="Rectangle 3">
            <a:extLst>
              <a:ext uri="{FF2B5EF4-FFF2-40B4-BE49-F238E27FC236}">
                <a16:creationId xmlns:a16="http://schemas.microsoft.com/office/drawing/2014/main" id="{C65D5E0D-5BD8-4971-9611-64A9F7FEE821}"/>
              </a:ext>
            </a:extLst>
          </p:cNvPr>
          <p:cNvSpPr>
            <a:spLocks noGrp="1" noChangeArrowheads="1"/>
          </p:cNvSpPr>
          <p:nvPr>
            <p:ph type="body" idx="1"/>
          </p:nvPr>
        </p:nvSpPr>
        <p:spPr/>
        <p:txBody>
          <a:bodyPr/>
          <a:lstStyle/>
          <a:p>
            <a:pPr eaLnBrk="1" hangingPunct="1">
              <a:lnSpc>
                <a:spcPct val="120000"/>
              </a:lnSpc>
            </a:pPr>
            <a:r>
              <a:rPr lang="el-GR" altLang="el-GR" sz="2800"/>
              <a:t>Υποδοχή και παραλαβή </a:t>
            </a:r>
            <a:r>
              <a:rPr lang="en-US" altLang="el-GR" sz="2800"/>
              <a:t>(handling) </a:t>
            </a:r>
            <a:r>
              <a:rPr lang="el-GR" altLang="el-GR" sz="2800"/>
              <a:t>των αφιχθέντων πελατών, έλεγχος για μη αφιχθέντες (</a:t>
            </a:r>
            <a:r>
              <a:rPr lang="en-US" altLang="el-GR" sz="2800"/>
              <a:t>no-show), </a:t>
            </a:r>
            <a:r>
              <a:rPr lang="el-GR" altLang="el-GR" sz="2800"/>
              <a:t>μεταφορά στο ξενοδοχείο και τακτοποίηση της Υποδοχής </a:t>
            </a:r>
            <a:r>
              <a:rPr lang="en-US" altLang="el-GR" sz="2800"/>
              <a:t>(reception)</a:t>
            </a:r>
            <a:endParaRPr lang="el-GR" altLang="el-GR" sz="2800"/>
          </a:p>
          <a:p>
            <a:pPr eaLnBrk="1" hangingPunct="1">
              <a:lnSpc>
                <a:spcPct val="120000"/>
              </a:lnSpc>
            </a:pPr>
            <a:r>
              <a:rPr lang="el-GR" altLang="el-GR" sz="2800"/>
              <a:t>Το τουριστικό γραφείο που αναλαμβάνει την μεταφορά των πελατών λέγεται </a:t>
            </a:r>
            <a:r>
              <a:rPr lang="en-US" altLang="el-GR" sz="2800"/>
              <a:t>handling agent. </a:t>
            </a:r>
            <a:endParaRPr lang="el-GR" altLang="el-GR" sz="2800"/>
          </a:p>
        </p:txBody>
      </p:sp>
      <p:sp>
        <p:nvSpPr>
          <p:cNvPr id="2" name="Θέση υποσέλιδου 1">
            <a:extLst>
              <a:ext uri="{FF2B5EF4-FFF2-40B4-BE49-F238E27FC236}">
                <a16:creationId xmlns:a16="http://schemas.microsoft.com/office/drawing/2014/main" id="{DF80647A-862A-4D14-B1B2-F9E09FBA5390}"/>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88F7F9E7-6376-40D2-8952-141DA62C5A1C}"/>
              </a:ext>
            </a:extLst>
          </p:cNvPr>
          <p:cNvSpPr>
            <a:spLocks noGrp="1"/>
          </p:cNvSpPr>
          <p:nvPr>
            <p:ph type="sldNum" sz="quarter" idx="12"/>
          </p:nvPr>
        </p:nvSpPr>
        <p:spPr/>
        <p:txBody>
          <a:bodyPr/>
          <a:lstStyle/>
          <a:p>
            <a:pPr>
              <a:defRPr/>
            </a:pPr>
            <a:fld id="{949F35A6-084A-45D6-A9A2-B8D7A9C3670C}" type="slidenum">
              <a:rPr lang="en-US" altLang="el-GR" smtClean="0"/>
              <a:pPr>
                <a:defRPr/>
              </a:pPr>
              <a:t>13</a:t>
            </a:fld>
            <a:endParaRPr lang="en-US" altLang="el-GR"/>
          </a:p>
        </p:txBody>
      </p:sp>
    </p:spTree>
    <p:extLst>
      <p:ext uri="{BB962C8B-B14F-4D97-AF65-F5344CB8AC3E}">
        <p14:creationId xmlns:p14="http://schemas.microsoft.com/office/powerpoint/2010/main" val="190199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93E6819-603A-4D42-A3B7-BF6F344D3F16}"/>
              </a:ext>
            </a:extLst>
          </p:cNvPr>
          <p:cNvSpPr>
            <a:spLocks noGrp="1" noChangeArrowheads="1"/>
          </p:cNvSpPr>
          <p:nvPr>
            <p:ph type="title"/>
          </p:nvPr>
        </p:nvSpPr>
        <p:spPr/>
        <p:txBody>
          <a:bodyPr/>
          <a:lstStyle/>
          <a:p>
            <a:pPr algn="ctr" eaLnBrk="1" hangingPunct="1"/>
            <a:r>
              <a:rPr lang="el-GR" altLang="el-GR" dirty="0"/>
              <a:t>Διαφορά </a:t>
            </a:r>
            <a:r>
              <a:rPr lang="en-US" altLang="el-GR" dirty="0"/>
              <a:t>Transfer </a:t>
            </a:r>
            <a:r>
              <a:rPr lang="el-GR" altLang="el-GR" dirty="0"/>
              <a:t>και </a:t>
            </a:r>
            <a:r>
              <a:rPr lang="en-US" altLang="el-GR" dirty="0"/>
              <a:t>Sightseeing </a:t>
            </a:r>
            <a:endParaRPr lang="el-GR" altLang="el-GR" dirty="0"/>
          </a:p>
        </p:txBody>
      </p:sp>
      <p:sp>
        <p:nvSpPr>
          <p:cNvPr id="59395" name="Rectangle 3">
            <a:extLst>
              <a:ext uri="{FF2B5EF4-FFF2-40B4-BE49-F238E27FC236}">
                <a16:creationId xmlns:a16="http://schemas.microsoft.com/office/drawing/2014/main" id="{E294D11D-DD72-42F2-8E1A-29B8A2999E31}"/>
              </a:ext>
            </a:extLst>
          </p:cNvPr>
          <p:cNvSpPr>
            <a:spLocks noGrp="1" noChangeArrowheads="1"/>
          </p:cNvSpPr>
          <p:nvPr>
            <p:ph type="body" idx="1"/>
          </p:nvPr>
        </p:nvSpPr>
        <p:spPr/>
        <p:txBody>
          <a:bodyPr/>
          <a:lstStyle/>
          <a:p>
            <a:pPr eaLnBrk="1" hangingPunct="1">
              <a:lnSpc>
                <a:spcPct val="120000"/>
              </a:lnSpc>
              <a:defRPr/>
            </a:pPr>
            <a:r>
              <a:rPr lang="el-GR" altLang="el-GR" sz="2800" b="1" dirty="0" err="1">
                <a:effectLst>
                  <a:outerShdw blurRad="38100" dist="38100" dir="2700000" algn="tl">
                    <a:srgbClr val="000000">
                      <a:alpha val="43137"/>
                    </a:srgbClr>
                  </a:outerShdw>
                </a:effectLst>
              </a:rPr>
              <a:t>Transfer</a:t>
            </a:r>
            <a:r>
              <a:rPr lang="en-US" altLang="el-GR" sz="2800" dirty="0"/>
              <a:t>: </a:t>
            </a:r>
            <a:r>
              <a:rPr lang="el-GR" altLang="el-GR" sz="2800" dirty="0"/>
              <a:t>μεταφορά των τουριστών από το σημείο άφιξής τους στον τουριστικό τους προορισμό (αεροδρόμιο, λιμάνι, σιδηροδρομικό σταθμό) προς το ξενοδοχείο </a:t>
            </a:r>
            <a:endParaRPr lang="en-US" altLang="el-GR" sz="2800" dirty="0"/>
          </a:p>
          <a:p>
            <a:pPr eaLnBrk="1" hangingPunct="1">
              <a:lnSpc>
                <a:spcPct val="120000"/>
              </a:lnSpc>
              <a:defRPr/>
            </a:pPr>
            <a:r>
              <a:rPr lang="el-GR" altLang="el-GR" sz="2800" b="1" dirty="0" err="1">
                <a:effectLst>
                  <a:outerShdw blurRad="38100" dist="38100" dir="2700000" algn="tl">
                    <a:srgbClr val="000000">
                      <a:alpha val="43137"/>
                    </a:srgbClr>
                  </a:outerShdw>
                </a:effectLst>
              </a:rPr>
              <a:t>Sightseeing</a:t>
            </a:r>
            <a:r>
              <a:rPr lang="en-US" altLang="el-GR" sz="2800" dirty="0"/>
              <a:t>: </a:t>
            </a:r>
            <a:r>
              <a:rPr lang="el-GR" altLang="el-GR" sz="2800" dirty="0"/>
              <a:t>περιηγήσεις των τουριστών, συνήθως στις πόλεις με λεωφορεία ή πεζοί, με συνοδεία </a:t>
            </a:r>
            <a:r>
              <a:rPr lang="el-GR" altLang="el-GR" sz="2800" dirty="0" err="1"/>
              <a:t>tour</a:t>
            </a:r>
            <a:r>
              <a:rPr lang="el-GR" altLang="el-GR" sz="2800" dirty="0"/>
              <a:t> </a:t>
            </a:r>
            <a:r>
              <a:rPr lang="el-GR" altLang="el-GR" sz="2800" dirty="0" err="1"/>
              <a:t>leader</a:t>
            </a:r>
            <a:r>
              <a:rPr lang="el-GR" altLang="el-GR" sz="2800" dirty="0"/>
              <a:t> ώστε να δουν τα αξιοθέατα.</a:t>
            </a:r>
          </a:p>
        </p:txBody>
      </p:sp>
      <p:sp>
        <p:nvSpPr>
          <p:cNvPr id="2" name="Θέση υποσέλιδου 1">
            <a:extLst>
              <a:ext uri="{FF2B5EF4-FFF2-40B4-BE49-F238E27FC236}">
                <a16:creationId xmlns:a16="http://schemas.microsoft.com/office/drawing/2014/main" id="{FF2C88F3-1F6C-4224-A842-BEE645BBA1C7}"/>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2FDBC7BA-170B-40E4-B63A-E6AE7FD7EF86}"/>
              </a:ext>
            </a:extLst>
          </p:cNvPr>
          <p:cNvSpPr>
            <a:spLocks noGrp="1"/>
          </p:cNvSpPr>
          <p:nvPr>
            <p:ph type="sldNum" sz="quarter" idx="12"/>
          </p:nvPr>
        </p:nvSpPr>
        <p:spPr/>
        <p:txBody>
          <a:bodyPr/>
          <a:lstStyle/>
          <a:p>
            <a:pPr>
              <a:defRPr/>
            </a:pPr>
            <a:fld id="{949F35A6-084A-45D6-A9A2-B8D7A9C3670C}" type="slidenum">
              <a:rPr lang="en-US" altLang="el-GR" smtClean="0"/>
              <a:pPr>
                <a:defRPr/>
              </a:pPr>
              <a:t>14</a:t>
            </a:fld>
            <a:endParaRPr lang="en-US" altLang="el-GR"/>
          </a:p>
        </p:txBody>
      </p:sp>
    </p:spTree>
    <p:extLst>
      <p:ext uri="{BB962C8B-B14F-4D97-AF65-F5344CB8AC3E}">
        <p14:creationId xmlns:p14="http://schemas.microsoft.com/office/powerpoint/2010/main" val="134677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D265245C-D63B-43FB-AA79-840EB0984A9E}"/>
              </a:ext>
            </a:extLst>
          </p:cNvPr>
          <p:cNvSpPr>
            <a:spLocks noGrp="1"/>
          </p:cNvSpPr>
          <p:nvPr>
            <p:ph type="title"/>
          </p:nvPr>
        </p:nvSpPr>
        <p:spPr/>
        <p:txBody>
          <a:bodyPr/>
          <a:lstStyle/>
          <a:p>
            <a:pPr algn="ctr"/>
            <a:r>
              <a:rPr lang="el-GR" dirty="0"/>
              <a:t>Διαφορά </a:t>
            </a:r>
            <a:r>
              <a:rPr lang="en-US" dirty="0"/>
              <a:t>Transfer </a:t>
            </a:r>
            <a:r>
              <a:rPr lang="el-GR" dirty="0"/>
              <a:t>και </a:t>
            </a:r>
            <a:r>
              <a:rPr lang="en-US" dirty="0"/>
              <a:t>Sightseeing </a:t>
            </a:r>
          </a:p>
        </p:txBody>
      </p:sp>
      <p:sp>
        <p:nvSpPr>
          <p:cNvPr id="7" name="Θέση κειμένου 6">
            <a:extLst>
              <a:ext uri="{FF2B5EF4-FFF2-40B4-BE49-F238E27FC236}">
                <a16:creationId xmlns:a16="http://schemas.microsoft.com/office/drawing/2014/main" id="{B322A3FC-A1C7-4BDA-A596-19A42000777F}"/>
              </a:ext>
            </a:extLst>
          </p:cNvPr>
          <p:cNvSpPr>
            <a:spLocks noGrp="1"/>
          </p:cNvSpPr>
          <p:nvPr>
            <p:ph type="body" idx="1"/>
          </p:nvPr>
        </p:nvSpPr>
        <p:spPr/>
        <p:txBody>
          <a:bodyPr/>
          <a:lstStyle/>
          <a:p>
            <a:pPr algn="ctr"/>
            <a:r>
              <a:rPr lang="el-GR" altLang="el-GR" dirty="0" err="1">
                <a:effectLst>
                  <a:outerShdw blurRad="38100" dist="38100" dir="2700000" algn="tl">
                    <a:srgbClr val="000000">
                      <a:alpha val="43137"/>
                    </a:srgbClr>
                  </a:outerShdw>
                </a:effectLst>
              </a:rPr>
              <a:t>Sightseeing</a:t>
            </a:r>
            <a:endParaRPr lang="en-US" dirty="0"/>
          </a:p>
        </p:txBody>
      </p:sp>
      <p:sp>
        <p:nvSpPr>
          <p:cNvPr id="9" name="Θέση κειμένου 8">
            <a:extLst>
              <a:ext uri="{FF2B5EF4-FFF2-40B4-BE49-F238E27FC236}">
                <a16:creationId xmlns:a16="http://schemas.microsoft.com/office/drawing/2014/main" id="{908D9B90-51CC-4F18-ACC4-EB7163464E04}"/>
              </a:ext>
            </a:extLst>
          </p:cNvPr>
          <p:cNvSpPr>
            <a:spLocks noGrp="1"/>
          </p:cNvSpPr>
          <p:nvPr>
            <p:ph type="body" sz="quarter" idx="3"/>
          </p:nvPr>
        </p:nvSpPr>
        <p:spPr/>
        <p:txBody>
          <a:bodyPr/>
          <a:lstStyle/>
          <a:p>
            <a:pPr algn="ctr"/>
            <a:r>
              <a:rPr lang="el-GR" altLang="el-GR" dirty="0" err="1">
                <a:effectLst>
                  <a:outerShdw blurRad="38100" dist="38100" dir="2700000" algn="tl">
                    <a:srgbClr val="000000">
                      <a:alpha val="43137"/>
                    </a:srgbClr>
                  </a:outerShdw>
                </a:effectLst>
              </a:rPr>
              <a:t>Transfer</a:t>
            </a:r>
            <a:endParaRPr lang="en-US" dirty="0"/>
          </a:p>
        </p:txBody>
      </p:sp>
      <p:sp>
        <p:nvSpPr>
          <p:cNvPr id="2" name="Θέση υποσέλιδου 1">
            <a:extLst>
              <a:ext uri="{FF2B5EF4-FFF2-40B4-BE49-F238E27FC236}">
                <a16:creationId xmlns:a16="http://schemas.microsoft.com/office/drawing/2014/main" id="{FF2C88F3-1F6C-4224-A842-BEE645BBA1C7}"/>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2FDBC7BA-170B-40E4-B63A-E6AE7FD7EF86}"/>
              </a:ext>
            </a:extLst>
          </p:cNvPr>
          <p:cNvSpPr>
            <a:spLocks noGrp="1"/>
          </p:cNvSpPr>
          <p:nvPr>
            <p:ph type="sldNum" sz="quarter" idx="12"/>
          </p:nvPr>
        </p:nvSpPr>
        <p:spPr/>
        <p:txBody>
          <a:bodyPr/>
          <a:lstStyle/>
          <a:p>
            <a:pPr>
              <a:defRPr/>
            </a:pPr>
            <a:fld id="{949F35A6-084A-45D6-A9A2-B8D7A9C3670C}" type="slidenum">
              <a:rPr lang="en-US" altLang="el-GR" smtClean="0"/>
              <a:pPr>
                <a:defRPr/>
              </a:pPr>
              <a:t>15</a:t>
            </a:fld>
            <a:endParaRPr lang="en-US" altLang="el-GR"/>
          </a:p>
        </p:txBody>
      </p:sp>
      <p:pic>
        <p:nvPicPr>
          <p:cNvPr id="1026" name="Picture 2" descr="Αποτέλεσμα εικόνας για τουριστικό λεωφορείο">
            <a:extLst>
              <a:ext uri="{FF2B5EF4-FFF2-40B4-BE49-F238E27FC236}">
                <a16:creationId xmlns:a16="http://schemas.microsoft.com/office/drawing/2014/main" id="{082EDD10-75BB-43C1-B86C-45D572EFB672}"/>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938" t="10242" r="12181" b="14191"/>
          <a:stretch/>
        </p:blipFill>
        <p:spPr bwMode="auto">
          <a:xfrm>
            <a:off x="92334" y="2667000"/>
            <a:ext cx="3412867" cy="1970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Σχετική εικόνα">
            <a:extLst>
              <a:ext uri="{FF2B5EF4-FFF2-40B4-BE49-F238E27FC236}">
                <a16:creationId xmlns:a16="http://schemas.microsoft.com/office/drawing/2014/main" id="{5942F8A5-4BDD-4CFB-B59E-35D78CF111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573" b="15890"/>
          <a:stretch/>
        </p:blipFill>
        <p:spPr bwMode="auto">
          <a:xfrm>
            <a:off x="363817" y="4488502"/>
            <a:ext cx="4353909" cy="1863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Αποτέλεσμα εικόνας για transfer bus airport">
            <a:extLst>
              <a:ext uri="{FF2B5EF4-FFF2-40B4-BE49-F238E27FC236}">
                <a16:creationId xmlns:a16="http://schemas.microsoft.com/office/drawing/2014/main" id="{2D58DACA-BAD1-4D52-8DEC-86A20214710C}"/>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5084762" y="4260257"/>
            <a:ext cx="3887788" cy="2439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2" name="Picture 8" descr="Αποτέλεσμα εικόνας για transfer bus airport">
            <a:extLst>
              <a:ext uri="{FF2B5EF4-FFF2-40B4-BE49-F238E27FC236}">
                <a16:creationId xmlns:a16="http://schemas.microsoft.com/office/drawing/2014/main" id="{BDC6B71F-2297-438D-95A0-DFD4DECF9E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569"/>
          <a:stretch/>
        </p:blipFill>
        <p:spPr bwMode="auto">
          <a:xfrm>
            <a:off x="4847901" y="2440627"/>
            <a:ext cx="4274647"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0301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07EB156-39D8-4E25-90AC-5A1F6C56FE9C}"/>
              </a:ext>
            </a:extLst>
          </p:cNvPr>
          <p:cNvSpPr>
            <a:spLocks noGrp="1" noChangeArrowheads="1"/>
          </p:cNvSpPr>
          <p:nvPr>
            <p:ph type="title"/>
          </p:nvPr>
        </p:nvSpPr>
        <p:spPr/>
        <p:txBody>
          <a:bodyPr/>
          <a:lstStyle/>
          <a:p>
            <a:pPr algn="ctr" eaLnBrk="1" hangingPunct="1"/>
            <a:r>
              <a:rPr lang="en-US" altLang="el-GR" dirty="0"/>
              <a:t>A</a:t>
            </a:r>
            <a:r>
              <a:rPr lang="el-GR" altLang="el-GR" dirty="0" err="1"/>
              <a:t>ποζημίωση</a:t>
            </a:r>
            <a:r>
              <a:rPr lang="el-GR" altLang="el-GR" dirty="0"/>
              <a:t> πελάτη από τον </a:t>
            </a:r>
            <a:r>
              <a:rPr lang="en-US" altLang="el-GR" dirty="0"/>
              <a:t>handling agent </a:t>
            </a:r>
            <a:r>
              <a:rPr lang="el-GR" altLang="el-GR" dirty="0"/>
              <a:t>κατά το </a:t>
            </a:r>
            <a:r>
              <a:rPr lang="en-US" altLang="el-GR" dirty="0"/>
              <a:t>transfer</a:t>
            </a:r>
            <a:endParaRPr lang="el-GR" altLang="el-GR" dirty="0"/>
          </a:p>
        </p:txBody>
      </p:sp>
      <p:sp>
        <p:nvSpPr>
          <p:cNvPr id="75779" name="Rectangle 3">
            <a:extLst>
              <a:ext uri="{FF2B5EF4-FFF2-40B4-BE49-F238E27FC236}">
                <a16:creationId xmlns:a16="http://schemas.microsoft.com/office/drawing/2014/main" id="{59A9B00D-E872-4C34-B54A-163E7670E089}"/>
              </a:ext>
            </a:extLst>
          </p:cNvPr>
          <p:cNvSpPr>
            <a:spLocks noGrp="1" noChangeArrowheads="1"/>
          </p:cNvSpPr>
          <p:nvPr>
            <p:ph type="body" idx="1"/>
          </p:nvPr>
        </p:nvSpPr>
        <p:spPr/>
        <p:txBody>
          <a:bodyPr/>
          <a:lstStyle/>
          <a:p>
            <a:pPr marL="0" indent="0" eaLnBrk="1" hangingPunct="1">
              <a:lnSpc>
                <a:spcPct val="120000"/>
              </a:lnSpc>
              <a:buFontTx/>
              <a:buNone/>
            </a:pPr>
            <a:r>
              <a:rPr lang="el-GR" altLang="el-GR" sz="2800" dirty="0"/>
              <a:t>Οι τουρίστες αποζημιώνονται από το </a:t>
            </a:r>
            <a:r>
              <a:rPr lang="el-GR" altLang="el-GR" sz="2800" dirty="0" err="1"/>
              <a:t>handling</a:t>
            </a:r>
            <a:r>
              <a:rPr lang="el-GR" altLang="el-GR" sz="2800" dirty="0"/>
              <a:t> </a:t>
            </a:r>
            <a:r>
              <a:rPr lang="el-GR" altLang="el-GR" sz="2800" dirty="0" err="1"/>
              <a:t>agent</a:t>
            </a:r>
            <a:r>
              <a:rPr lang="el-GR" altLang="el-GR" sz="2800" dirty="0"/>
              <a:t>, σε περίπτωση απώλειας αποσκευών, με βάση της περιγραφής του απολεσθέντος αντικειμένου (αποσκευής) μέχρι ενός ορίου πληρωμής που θεωρείται σαν ανώτερο πλαφόν και ανάλογα με την κάθε περίπτωση.</a:t>
            </a:r>
          </a:p>
        </p:txBody>
      </p:sp>
      <p:sp>
        <p:nvSpPr>
          <p:cNvPr id="2" name="Θέση υποσέλιδου 1">
            <a:extLst>
              <a:ext uri="{FF2B5EF4-FFF2-40B4-BE49-F238E27FC236}">
                <a16:creationId xmlns:a16="http://schemas.microsoft.com/office/drawing/2014/main" id="{E160E53C-A076-4A5E-8D2C-4D9147B9DD4E}"/>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737ABB78-E92F-44E6-AB84-7C02476739F1}"/>
              </a:ext>
            </a:extLst>
          </p:cNvPr>
          <p:cNvSpPr>
            <a:spLocks noGrp="1"/>
          </p:cNvSpPr>
          <p:nvPr>
            <p:ph type="sldNum" sz="quarter" idx="12"/>
          </p:nvPr>
        </p:nvSpPr>
        <p:spPr/>
        <p:txBody>
          <a:bodyPr/>
          <a:lstStyle/>
          <a:p>
            <a:pPr>
              <a:defRPr/>
            </a:pPr>
            <a:fld id="{949F35A6-084A-45D6-A9A2-B8D7A9C3670C}" type="slidenum">
              <a:rPr lang="en-US" altLang="el-GR" smtClean="0"/>
              <a:pPr>
                <a:defRPr/>
              </a:pPr>
              <a:t>16</a:t>
            </a:fld>
            <a:endParaRPr lang="en-US" altLang="el-GR"/>
          </a:p>
        </p:txBody>
      </p:sp>
    </p:spTree>
    <p:extLst>
      <p:ext uri="{BB962C8B-B14F-4D97-AF65-F5344CB8AC3E}">
        <p14:creationId xmlns:p14="http://schemas.microsoft.com/office/powerpoint/2010/main" val="34714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040B8E5-952E-4242-BCBE-2A0A8745EB30}"/>
              </a:ext>
            </a:extLst>
          </p:cNvPr>
          <p:cNvSpPr>
            <a:spLocks noGrp="1" noChangeArrowheads="1"/>
          </p:cNvSpPr>
          <p:nvPr>
            <p:ph type="title"/>
          </p:nvPr>
        </p:nvSpPr>
        <p:spPr/>
        <p:txBody>
          <a:bodyPr/>
          <a:lstStyle/>
          <a:p>
            <a:pPr algn="ctr" eaLnBrk="1" hangingPunct="1"/>
            <a:r>
              <a:rPr lang="el-GR" altLang="el-GR"/>
              <a:t>Ειδικά Τουριστικά Λεωφορεία</a:t>
            </a:r>
          </a:p>
        </p:txBody>
      </p:sp>
      <p:sp>
        <p:nvSpPr>
          <p:cNvPr id="77827" name="Rectangle 3">
            <a:extLst>
              <a:ext uri="{FF2B5EF4-FFF2-40B4-BE49-F238E27FC236}">
                <a16:creationId xmlns:a16="http://schemas.microsoft.com/office/drawing/2014/main" id="{1C7EE11B-A15A-4EEE-980A-403C5251BB45}"/>
              </a:ext>
            </a:extLst>
          </p:cNvPr>
          <p:cNvSpPr>
            <a:spLocks noGrp="1" noChangeArrowheads="1"/>
          </p:cNvSpPr>
          <p:nvPr>
            <p:ph type="body" idx="1"/>
          </p:nvPr>
        </p:nvSpPr>
        <p:spPr/>
        <p:txBody>
          <a:bodyPr/>
          <a:lstStyle/>
          <a:p>
            <a:pPr marL="0" indent="0" eaLnBrk="1" hangingPunct="1">
              <a:lnSpc>
                <a:spcPct val="120000"/>
              </a:lnSpc>
              <a:buFontTx/>
              <a:buNone/>
            </a:pPr>
            <a:r>
              <a:rPr lang="el-GR" altLang="el-GR" dirty="0"/>
              <a:t>Είναι τα τουριστικά λεωφορεία που θέτονται σε κυκλοφορία από ξενοδοχειακές επιχειρήσεις ή κοινοπραξίες ξενοδόχων ή συνεταιρισμούς ξενοδόχων και δικαιούνται να μεταφέρουν αποκλειστικά επιβάτες, που διαμένουν στα ξενοδοχεία τους και από τα ξενοδοχεία τους στο κέντρο της πόλης, σε σιδηροδρομικούς σταθμούς, λιμάνια, αεροδρόμια αρχαιολογικού ή τουριστικούς τόπους και αντίστροφα.</a:t>
            </a:r>
          </a:p>
        </p:txBody>
      </p:sp>
      <p:sp>
        <p:nvSpPr>
          <p:cNvPr id="2" name="Θέση υποσέλιδου 1">
            <a:extLst>
              <a:ext uri="{FF2B5EF4-FFF2-40B4-BE49-F238E27FC236}">
                <a16:creationId xmlns:a16="http://schemas.microsoft.com/office/drawing/2014/main" id="{FE966CB4-28ED-410B-8736-07CA00BAC412}"/>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0709C0A9-BF0F-46FA-99AC-CCDDA43C01E0}"/>
              </a:ext>
            </a:extLst>
          </p:cNvPr>
          <p:cNvSpPr>
            <a:spLocks noGrp="1"/>
          </p:cNvSpPr>
          <p:nvPr>
            <p:ph type="sldNum" sz="quarter" idx="12"/>
          </p:nvPr>
        </p:nvSpPr>
        <p:spPr/>
        <p:txBody>
          <a:bodyPr/>
          <a:lstStyle/>
          <a:p>
            <a:pPr>
              <a:defRPr/>
            </a:pPr>
            <a:fld id="{949F35A6-084A-45D6-A9A2-B8D7A9C3670C}" type="slidenum">
              <a:rPr lang="en-US" altLang="el-GR" smtClean="0"/>
              <a:pPr>
                <a:defRPr/>
              </a:pPr>
              <a:t>17</a:t>
            </a:fld>
            <a:endParaRPr lang="en-US" altLang="el-GR"/>
          </a:p>
        </p:txBody>
      </p:sp>
    </p:spTree>
    <p:extLst>
      <p:ext uri="{BB962C8B-B14F-4D97-AF65-F5344CB8AC3E}">
        <p14:creationId xmlns:p14="http://schemas.microsoft.com/office/powerpoint/2010/main" val="100914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815DDB4-6DA0-4399-8F1B-BB4D298D4331}"/>
              </a:ext>
            </a:extLst>
          </p:cNvPr>
          <p:cNvSpPr>
            <a:spLocks noGrp="1" noChangeArrowheads="1"/>
          </p:cNvSpPr>
          <p:nvPr>
            <p:ph type="title"/>
          </p:nvPr>
        </p:nvSpPr>
        <p:spPr/>
        <p:txBody>
          <a:bodyPr/>
          <a:lstStyle/>
          <a:p>
            <a:pPr algn="ctr" eaLnBrk="1" hangingPunct="1"/>
            <a:r>
              <a:rPr lang="el-GR" altLang="el-GR"/>
              <a:t>Ειδικά Τουριστικά Λεωφορεία</a:t>
            </a:r>
          </a:p>
        </p:txBody>
      </p:sp>
      <p:sp>
        <p:nvSpPr>
          <p:cNvPr id="79875" name="Rectangle 3">
            <a:extLst>
              <a:ext uri="{FF2B5EF4-FFF2-40B4-BE49-F238E27FC236}">
                <a16:creationId xmlns:a16="http://schemas.microsoft.com/office/drawing/2014/main" id="{3FF19F96-4119-4C2C-BC95-1C165EFC98BC}"/>
              </a:ext>
            </a:extLst>
          </p:cNvPr>
          <p:cNvSpPr>
            <a:spLocks noGrp="1" noChangeArrowheads="1"/>
          </p:cNvSpPr>
          <p:nvPr>
            <p:ph type="body" idx="1"/>
          </p:nvPr>
        </p:nvSpPr>
        <p:spPr/>
        <p:txBody>
          <a:bodyPr/>
          <a:lstStyle/>
          <a:p>
            <a:pPr marL="0" indent="0" eaLnBrk="1" hangingPunct="1">
              <a:lnSpc>
                <a:spcPct val="120000"/>
              </a:lnSpc>
              <a:buFontTx/>
              <a:buNone/>
            </a:pPr>
            <a:r>
              <a:rPr lang="el-GR" altLang="el-GR" dirty="0"/>
              <a:t>Τα λεωφορεία αυτά πρέπει να είναι καινούρια, σε άριστη κατάσταση και πολυτελή στην εσωτερική και εξωτερική εμφάνιση. Στις πλάγιες πλευρές τους πρέπει να αναγράφεται ο τίτλος της επιχείρησης στην οποία ανήκουν. Μπορούν να κυκλοφορούν σε όλη την επικράτεια για την μεταφορά αποκλειστικά και μόνο προσώπων που έχουν άμεση σχέση με το έργο που επιτελείται από ξενοδόχους.</a:t>
            </a:r>
          </a:p>
        </p:txBody>
      </p:sp>
      <p:sp>
        <p:nvSpPr>
          <p:cNvPr id="2" name="Θέση υποσέλιδου 1">
            <a:extLst>
              <a:ext uri="{FF2B5EF4-FFF2-40B4-BE49-F238E27FC236}">
                <a16:creationId xmlns:a16="http://schemas.microsoft.com/office/drawing/2014/main" id="{84C6B76C-50D7-4EBF-87FF-78F929AA46AE}"/>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C43E1B49-57EE-4574-9007-E393030AD9C0}"/>
              </a:ext>
            </a:extLst>
          </p:cNvPr>
          <p:cNvSpPr>
            <a:spLocks noGrp="1"/>
          </p:cNvSpPr>
          <p:nvPr>
            <p:ph type="sldNum" sz="quarter" idx="12"/>
          </p:nvPr>
        </p:nvSpPr>
        <p:spPr/>
        <p:txBody>
          <a:bodyPr/>
          <a:lstStyle/>
          <a:p>
            <a:pPr>
              <a:defRPr/>
            </a:pPr>
            <a:fld id="{949F35A6-084A-45D6-A9A2-B8D7A9C3670C}" type="slidenum">
              <a:rPr lang="en-US" altLang="el-GR" smtClean="0"/>
              <a:pPr>
                <a:defRPr/>
              </a:pPr>
              <a:t>18</a:t>
            </a:fld>
            <a:endParaRPr lang="en-US" altLang="el-GR"/>
          </a:p>
        </p:txBody>
      </p:sp>
    </p:spTree>
    <p:extLst>
      <p:ext uri="{BB962C8B-B14F-4D97-AF65-F5344CB8AC3E}">
        <p14:creationId xmlns:p14="http://schemas.microsoft.com/office/powerpoint/2010/main" val="1440200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696EC8A-FEC2-4721-9A04-DAEA8B1EB2F8}"/>
              </a:ext>
            </a:extLst>
          </p:cNvPr>
          <p:cNvSpPr>
            <a:spLocks noGrp="1" noChangeArrowheads="1"/>
          </p:cNvSpPr>
          <p:nvPr>
            <p:ph type="title"/>
          </p:nvPr>
        </p:nvSpPr>
        <p:spPr/>
        <p:txBody>
          <a:bodyPr/>
          <a:lstStyle/>
          <a:p>
            <a:pPr algn="ctr" eaLnBrk="1" hangingPunct="1"/>
            <a:r>
              <a:rPr lang="el-GR" altLang="el-GR"/>
              <a:t>Ειδικά Τουριστικά Λεωφορεία</a:t>
            </a:r>
          </a:p>
        </p:txBody>
      </p:sp>
      <p:sp>
        <p:nvSpPr>
          <p:cNvPr id="81923" name="Rectangle 3">
            <a:extLst>
              <a:ext uri="{FF2B5EF4-FFF2-40B4-BE49-F238E27FC236}">
                <a16:creationId xmlns:a16="http://schemas.microsoft.com/office/drawing/2014/main" id="{08AFFD70-1D64-471A-AC3A-4345B576B39D}"/>
              </a:ext>
            </a:extLst>
          </p:cNvPr>
          <p:cNvSpPr>
            <a:spLocks noGrp="1" noChangeArrowheads="1"/>
          </p:cNvSpPr>
          <p:nvPr>
            <p:ph type="body" idx="1"/>
          </p:nvPr>
        </p:nvSpPr>
        <p:spPr/>
        <p:txBody>
          <a:bodyPr/>
          <a:lstStyle/>
          <a:p>
            <a:pPr marL="0" indent="0" eaLnBrk="1" hangingPunct="1">
              <a:lnSpc>
                <a:spcPct val="120000"/>
              </a:lnSpc>
              <a:buFontTx/>
              <a:buNone/>
            </a:pPr>
            <a:r>
              <a:rPr lang="el-GR" altLang="el-GR" sz="2800"/>
              <a:t>Η άδεια κυκλοφορίας τουριστικών λεωφορείων ιδιωτικής χρήσης για την μεταφορά προσώπων χωρίς καταβολή κομίστρου, χορηγείται στο όνομα ξενοδόχων, επιχειρήσεων εκμετάλλευσης ιαματικών πηγών και επιχειρήσεων καζίνο. Η συμβολή του τουριστικού λεωφορείου είναι μεγάλη για την ανάπτυξη του τουρισμού.</a:t>
            </a:r>
          </a:p>
          <a:p>
            <a:pPr marL="0" indent="0" eaLnBrk="1" hangingPunct="1">
              <a:lnSpc>
                <a:spcPct val="120000"/>
              </a:lnSpc>
              <a:buFontTx/>
              <a:buNone/>
            </a:pPr>
            <a:endParaRPr lang="el-GR" altLang="el-GR" sz="2800"/>
          </a:p>
        </p:txBody>
      </p:sp>
      <p:sp>
        <p:nvSpPr>
          <p:cNvPr id="2" name="Θέση υποσέλιδου 1">
            <a:extLst>
              <a:ext uri="{FF2B5EF4-FFF2-40B4-BE49-F238E27FC236}">
                <a16:creationId xmlns:a16="http://schemas.microsoft.com/office/drawing/2014/main" id="{B1446046-F075-44D4-A307-99EA6C3DFD3F}"/>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E5F396C9-B5DA-4A2C-9CF6-36DD008D7319}"/>
              </a:ext>
            </a:extLst>
          </p:cNvPr>
          <p:cNvSpPr>
            <a:spLocks noGrp="1"/>
          </p:cNvSpPr>
          <p:nvPr>
            <p:ph type="sldNum" sz="quarter" idx="12"/>
          </p:nvPr>
        </p:nvSpPr>
        <p:spPr/>
        <p:txBody>
          <a:bodyPr/>
          <a:lstStyle/>
          <a:p>
            <a:pPr>
              <a:defRPr/>
            </a:pPr>
            <a:fld id="{949F35A6-084A-45D6-A9A2-B8D7A9C3670C}" type="slidenum">
              <a:rPr lang="en-US" altLang="el-GR" smtClean="0"/>
              <a:pPr>
                <a:defRPr/>
              </a:pPr>
              <a:t>19</a:t>
            </a:fld>
            <a:endParaRPr lang="en-US" altLang="el-GR"/>
          </a:p>
        </p:txBody>
      </p:sp>
    </p:spTree>
    <p:extLst>
      <p:ext uri="{BB962C8B-B14F-4D97-AF65-F5344CB8AC3E}">
        <p14:creationId xmlns:p14="http://schemas.microsoft.com/office/powerpoint/2010/main" val="50747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F858B41-1911-40CB-899A-F0F37E99F75F}"/>
              </a:ext>
            </a:extLst>
          </p:cNvPr>
          <p:cNvSpPr>
            <a:spLocks noGrp="1" noChangeArrowheads="1"/>
          </p:cNvSpPr>
          <p:nvPr>
            <p:ph type="title"/>
          </p:nvPr>
        </p:nvSpPr>
        <p:spPr>
          <a:xfrm>
            <a:off x="1506084" y="2286000"/>
            <a:ext cx="6316662" cy="1143000"/>
          </a:xfrm>
        </p:spPr>
        <p:txBody>
          <a:bodyPr/>
          <a:lstStyle/>
          <a:p>
            <a:pPr algn="ctr" eaLnBrk="1" hangingPunct="1">
              <a:defRPr/>
            </a:pPr>
            <a:r>
              <a:rPr lang="en-US" sz="4400" dirty="0">
                <a:effectLst>
                  <a:outerShdw blurRad="38100" dist="38100" dir="2700000" algn="tl">
                    <a:srgbClr val="000000"/>
                  </a:outerShdw>
                </a:effectLst>
              </a:rPr>
              <a:t>TRANSFER</a:t>
            </a:r>
            <a:endParaRPr lang="el-GR" sz="4400" dirty="0">
              <a:effectLst>
                <a:outerShdw blurRad="38100" dist="38100" dir="2700000" algn="tl">
                  <a:srgbClr val="000000"/>
                </a:outerShdw>
              </a:effectLst>
            </a:endParaRPr>
          </a:p>
        </p:txBody>
      </p:sp>
      <p:sp>
        <p:nvSpPr>
          <p:cNvPr id="2" name="Θέση υποσέλιδου 1">
            <a:extLst>
              <a:ext uri="{FF2B5EF4-FFF2-40B4-BE49-F238E27FC236}">
                <a16:creationId xmlns:a16="http://schemas.microsoft.com/office/drawing/2014/main" id="{778EFE3A-7D73-4801-867D-C186F5905AAA}"/>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Τίτλος 1">
            <a:extLst>
              <a:ext uri="{FF2B5EF4-FFF2-40B4-BE49-F238E27FC236}">
                <a16:creationId xmlns:a16="http://schemas.microsoft.com/office/drawing/2014/main" id="{A0F65FFD-4976-4DEE-B6E0-C22B61B6FB6B}"/>
              </a:ext>
            </a:extLst>
          </p:cNvPr>
          <p:cNvSpPr>
            <a:spLocks noGrp="1" noChangeArrowheads="1"/>
          </p:cNvSpPr>
          <p:nvPr>
            <p:ph type="title"/>
          </p:nvPr>
        </p:nvSpPr>
        <p:spPr/>
        <p:txBody>
          <a:bodyPr/>
          <a:lstStyle/>
          <a:p>
            <a:pPr algn="ctr"/>
            <a:r>
              <a:rPr lang="el-GR" altLang="el-GR"/>
              <a:t>Είδη λεωφορείων</a:t>
            </a:r>
            <a:endParaRPr lang="en-US" altLang="el-GR"/>
          </a:p>
        </p:txBody>
      </p:sp>
      <p:sp>
        <p:nvSpPr>
          <p:cNvPr id="83971" name="Θέση κειμένου 3">
            <a:extLst>
              <a:ext uri="{FF2B5EF4-FFF2-40B4-BE49-F238E27FC236}">
                <a16:creationId xmlns:a16="http://schemas.microsoft.com/office/drawing/2014/main" id="{C0D38771-8A11-462E-9EFF-910138FE5BC2}"/>
              </a:ext>
            </a:extLst>
          </p:cNvPr>
          <p:cNvSpPr>
            <a:spLocks noGrp="1" noChangeArrowheads="1"/>
          </p:cNvSpPr>
          <p:nvPr>
            <p:ph type="body" idx="1"/>
          </p:nvPr>
        </p:nvSpPr>
        <p:spPr/>
        <p:txBody>
          <a:bodyPr/>
          <a:lstStyle/>
          <a:p>
            <a:r>
              <a:rPr lang="el-GR" altLang="el-GR"/>
              <a:t>	</a:t>
            </a:r>
          </a:p>
          <a:p>
            <a:pPr algn="ctr"/>
            <a:r>
              <a:rPr lang="en-US" altLang="el-GR"/>
              <a:t>Van </a:t>
            </a:r>
            <a:r>
              <a:rPr lang="el-GR" altLang="el-GR"/>
              <a:t>8 – 9 Θέσεων</a:t>
            </a:r>
            <a:endParaRPr lang="en-US" altLang="el-GR"/>
          </a:p>
        </p:txBody>
      </p:sp>
      <p:sp>
        <p:nvSpPr>
          <p:cNvPr id="83972" name="Θέση κειμένου 5">
            <a:extLst>
              <a:ext uri="{FF2B5EF4-FFF2-40B4-BE49-F238E27FC236}">
                <a16:creationId xmlns:a16="http://schemas.microsoft.com/office/drawing/2014/main" id="{5BF92B76-D1BF-44CF-B7EF-1543D89C06CB}"/>
              </a:ext>
            </a:extLst>
          </p:cNvPr>
          <p:cNvSpPr>
            <a:spLocks noGrp="1" noChangeArrowheads="1"/>
          </p:cNvSpPr>
          <p:nvPr>
            <p:ph type="body" sz="quarter" idx="3"/>
          </p:nvPr>
        </p:nvSpPr>
        <p:spPr/>
        <p:txBody>
          <a:bodyPr/>
          <a:lstStyle/>
          <a:p>
            <a:r>
              <a:rPr lang="el-GR" altLang="el-GR"/>
              <a:t>	</a:t>
            </a:r>
          </a:p>
          <a:p>
            <a:r>
              <a:rPr lang="en-US" altLang="el-GR"/>
              <a:t>Mini-Bus: </a:t>
            </a:r>
            <a:r>
              <a:rPr lang="el-GR" altLang="el-GR"/>
              <a:t>17 – 23 Θέσεων</a:t>
            </a:r>
            <a:endParaRPr lang="en-US" altLang="el-GR"/>
          </a:p>
        </p:txBody>
      </p:sp>
      <p:pic>
        <p:nvPicPr>
          <p:cNvPr id="73730" name="Picture 2" descr="http://www.tsokas.gr/wp-content/uploads/2015/03/8-9-SEATER-1.jpg">
            <a:hlinkClick r:id="rId3"/>
            <a:extLst>
              <a:ext uri="{FF2B5EF4-FFF2-40B4-BE49-F238E27FC236}">
                <a16:creationId xmlns:a16="http://schemas.microsoft.com/office/drawing/2014/main" id="{F1AE641E-7C3C-451F-8C00-4D834A1A6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48" y="2505075"/>
            <a:ext cx="4133427" cy="310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3734" name="Picture 6" descr="http://www.tsokas.gr/wp-content/uploads/2015/03/17-23-SEATER-1.jpg">
            <a:hlinkClick r:id="rId5"/>
            <a:extLst>
              <a:ext uri="{FF2B5EF4-FFF2-40B4-BE49-F238E27FC236}">
                <a16:creationId xmlns:a16="http://schemas.microsoft.com/office/drawing/2014/main" id="{B8F0C4D4-DE41-4CD6-85E6-8B38F8F7F7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7" y="2505075"/>
            <a:ext cx="4133427" cy="3100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Θέση υποσέλιδου 1">
            <a:extLst>
              <a:ext uri="{FF2B5EF4-FFF2-40B4-BE49-F238E27FC236}">
                <a16:creationId xmlns:a16="http://schemas.microsoft.com/office/drawing/2014/main" id="{C5F9A7B6-267A-45AE-B534-D199A26FB8B7}"/>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D2531E66-1CD5-4E72-BB7B-CF0975DA5AA0}"/>
              </a:ext>
            </a:extLst>
          </p:cNvPr>
          <p:cNvSpPr>
            <a:spLocks noGrp="1"/>
          </p:cNvSpPr>
          <p:nvPr>
            <p:ph type="sldNum" sz="quarter" idx="12"/>
          </p:nvPr>
        </p:nvSpPr>
        <p:spPr/>
        <p:txBody>
          <a:bodyPr/>
          <a:lstStyle/>
          <a:p>
            <a:pPr>
              <a:defRPr/>
            </a:pPr>
            <a:fld id="{DE298108-865B-4DB3-92EE-4C700F4BCAAD}" type="slidenum">
              <a:rPr lang="en-US" altLang="el-GR" smtClean="0"/>
              <a:pPr>
                <a:defRPr/>
              </a:pPr>
              <a:t>20</a:t>
            </a:fld>
            <a:endParaRPr lang="en-US" altLang="el-GR"/>
          </a:p>
        </p:txBody>
      </p:sp>
    </p:spTree>
    <p:extLst>
      <p:ext uri="{BB962C8B-B14F-4D97-AF65-F5344CB8AC3E}">
        <p14:creationId xmlns:p14="http://schemas.microsoft.com/office/powerpoint/2010/main" val="86820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Τίτλος 1">
            <a:extLst>
              <a:ext uri="{FF2B5EF4-FFF2-40B4-BE49-F238E27FC236}">
                <a16:creationId xmlns:a16="http://schemas.microsoft.com/office/drawing/2014/main" id="{728EC4C2-5274-4EFA-A6D9-A3BADBEECDB3}"/>
              </a:ext>
            </a:extLst>
          </p:cNvPr>
          <p:cNvSpPr>
            <a:spLocks noGrp="1" noChangeArrowheads="1"/>
          </p:cNvSpPr>
          <p:nvPr>
            <p:ph type="title"/>
          </p:nvPr>
        </p:nvSpPr>
        <p:spPr/>
        <p:txBody>
          <a:bodyPr/>
          <a:lstStyle/>
          <a:p>
            <a:pPr algn="ctr"/>
            <a:r>
              <a:rPr lang="el-GR" altLang="el-GR"/>
              <a:t>Είδη λεωφορείων</a:t>
            </a:r>
            <a:endParaRPr lang="en-US" altLang="el-GR"/>
          </a:p>
        </p:txBody>
      </p:sp>
      <p:sp>
        <p:nvSpPr>
          <p:cNvPr id="86019" name="Θέση κειμένου 3">
            <a:extLst>
              <a:ext uri="{FF2B5EF4-FFF2-40B4-BE49-F238E27FC236}">
                <a16:creationId xmlns:a16="http://schemas.microsoft.com/office/drawing/2014/main" id="{65013567-1F47-4013-86ED-F32E2221A4BE}"/>
              </a:ext>
            </a:extLst>
          </p:cNvPr>
          <p:cNvSpPr>
            <a:spLocks noGrp="1" noChangeArrowheads="1"/>
          </p:cNvSpPr>
          <p:nvPr>
            <p:ph type="body" idx="1"/>
          </p:nvPr>
        </p:nvSpPr>
        <p:spPr/>
        <p:txBody>
          <a:bodyPr/>
          <a:lstStyle/>
          <a:p>
            <a:r>
              <a:rPr lang="el-GR" altLang="el-GR"/>
              <a:t>	</a:t>
            </a:r>
          </a:p>
          <a:p>
            <a:pPr algn="ctr"/>
            <a:r>
              <a:rPr lang="el-GR" altLang="el-GR"/>
              <a:t>	</a:t>
            </a:r>
          </a:p>
          <a:p>
            <a:pPr algn="ctr"/>
            <a:r>
              <a:rPr lang="en-US" altLang="el-GR"/>
              <a:t>Midi-Bus: </a:t>
            </a:r>
            <a:r>
              <a:rPr lang="el-GR" altLang="el-GR"/>
              <a:t>38 – 40 Θέσεων</a:t>
            </a:r>
            <a:endParaRPr lang="en-US" altLang="el-GR"/>
          </a:p>
        </p:txBody>
      </p:sp>
      <p:sp>
        <p:nvSpPr>
          <p:cNvPr id="86020" name="Θέση κειμένου 5">
            <a:extLst>
              <a:ext uri="{FF2B5EF4-FFF2-40B4-BE49-F238E27FC236}">
                <a16:creationId xmlns:a16="http://schemas.microsoft.com/office/drawing/2014/main" id="{8D04EF8D-4BCF-48C8-BD14-FB42BEF5042B}"/>
              </a:ext>
            </a:extLst>
          </p:cNvPr>
          <p:cNvSpPr>
            <a:spLocks noGrp="1" noChangeArrowheads="1"/>
          </p:cNvSpPr>
          <p:nvPr>
            <p:ph type="body" sz="quarter" idx="3"/>
          </p:nvPr>
        </p:nvSpPr>
        <p:spPr/>
        <p:txBody>
          <a:bodyPr/>
          <a:lstStyle/>
          <a:p>
            <a:r>
              <a:rPr lang="el-GR" altLang="el-GR"/>
              <a:t>	</a:t>
            </a:r>
          </a:p>
          <a:p>
            <a:r>
              <a:rPr lang="el-GR" altLang="el-GR"/>
              <a:t>	</a:t>
            </a:r>
          </a:p>
          <a:p>
            <a:pPr algn="ctr"/>
            <a:r>
              <a:rPr lang="en-US" altLang="el-GR"/>
              <a:t>Bus: </a:t>
            </a:r>
            <a:r>
              <a:rPr lang="el-GR" altLang="el-GR"/>
              <a:t>50 – 53 Θέσεων</a:t>
            </a:r>
            <a:endParaRPr lang="en-US" altLang="el-GR"/>
          </a:p>
        </p:txBody>
      </p:sp>
      <p:pic>
        <p:nvPicPr>
          <p:cNvPr id="73734" name="Picture 6">
            <a:hlinkClick r:id="rId3"/>
            <a:extLst>
              <a:ext uri="{FF2B5EF4-FFF2-40B4-BE49-F238E27FC236}">
                <a16:creationId xmlns:a16="http://schemas.microsoft.com/office/drawing/2014/main" id="{B8F0C4D4-DE41-4CD6-85E6-8B38F8F7F7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4583" y="2505075"/>
            <a:ext cx="4084206" cy="3063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4754" name="Picture 2">
            <a:hlinkClick r:id="rId5"/>
            <a:extLst>
              <a:ext uri="{FF2B5EF4-FFF2-40B4-BE49-F238E27FC236}">
                <a16:creationId xmlns:a16="http://schemas.microsoft.com/office/drawing/2014/main" id="{4E23A797-E47F-4045-8CB4-84154AA6B6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1817" y="2505075"/>
            <a:ext cx="4430183" cy="3063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Θέση υποσέλιδου 1">
            <a:extLst>
              <a:ext uri="{FF2B5EF4-FFF2-40B4-BE49-F238E27FC236}">
                <a16:creationId xmlns:a16="http://schemas.microsoft.com/office/drawing/2014/main" id="{220FF3F1-753D-49DB-88C6-51624399CCE5}"/>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16D245A2-360B-42B3-8CF8-1B3587F1154A}"/>
              </a:ext>
            </a:extLst>
          </p:cNvPr>
          <p:cNvSpPr>
            <a:spLocks noGrp="1"/>
          </p:cNvSpPr>
          <p:nvPr>
            <p:ph type="sldNum" sz="quarter" idx="12"/>
          </p:nvPr>
        </p:nvSpPr>
        <p:spPr/>
        <p:txBody>
          <a:bodyPr/>
          <a:lstStyle/>
          <a:p>
            <a:pPr>
              <a:defRPr/>
            </a:pPr>
            <a:fld id="{DE298108-865B-4DB3-92EE-4C700F4BCAAD}" type="slidenum">
              <a:rPr lang="en-US" altLang="el-GR" smtClean="0"/>
              <a:pPr>
                <a:defRPr/>
              </a:pPr>
              <a:t>21</a:t>
            </a:fld>
            <a:endParaRPr lang="en-US" altLang="el-GR"/>
          </a:p>
        </p:txBody>
      </p:sp>
    </p:spTree>
    <p:extLst>
      <p:ext uri="{BB962C8B-B14F-4D97-AF65-F5344CB8AC3E}">
        <p14:creationId xmlns:p14="http://schemas.microsoft.com/office/powerpoint/2010/main" val="102836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Τίτλος 1">
            <a:extLst>
              <a:ext uri="{FF2B5EF4-FFF2-40B4-BE49-F238E27FC236}">
                <a16:creationId xmlns:a16="http://schemas.microsoft.com/office/drawing/2014/main" id="{13FF4948-0C9A-4B53-AA78-CF89AB11587A}"/>
              </a:ext>
            </a:extLst>
          </p:cNvPr>
          <p:cNvSpPr>
            <a:spLocks noGrp="1" noChangeArrowheads="1"/>
          </p:cNvSpPr>
          <p:nvPr>
            <p:ph type="title"/>
          </p:nvPr>
        </p:nvSpPr>
        <p:spPr/>
        <p:txBody>
          <a:bodyPr/>
          <a:lstStyle/>
          <a:p>
            <a:pPr algn="ctr"/>
            <a:r>
              <a:rPr lang="el-GR" altLang="el-GR"/>
              <a:t>Είδη λεωφορείων</a:t>
            </a:r>
            <a:endParaRPr lang="en-US" altLang="el-GR"/>
          </a:p>
        </p:txBody>
      </p:sp>
      <p:sp>
        <p:nvSpPr>
          <p:cNvPr id="88067" name="Θέση κειμένου 3">
            <a:extLst>
              <a:ext uri="{FF2B5EF4-FFF2-40B4-BE49-F238E27FC236}">
                <a16:creationId xmlns:a16="http://schemas.microsoft.com/office/drawing/2014/main" id="{C97F60FD-1D1B-49B4-8185-DD510CF634CC}"/>
              </a:ext>
            </a:extLst>
          </p:cNvPr>
          <p:cNvSpPr>
            <a:spLocks noGrp="1" noChangeArrowheads="1"/>
          </p:cNvSpPr>
          <p:nvPr>
            <p:ph type="body" idx="1"/>
          </p:nvPr>
        </p:nvSpPr>
        <p:spPr>
          <a:xfrm>
            <a:off x="1533525" y="1292225"/>
            <a:ext cx="6584950" cy="823913"/>
          </a:xfrm>
        </p:spPr>
        <p:txBody>
          <a:bodyPr/>
          <a:lstStyle/>
          <a:p>
            <a:r>
              <a:rPr lang="el-GR" altLang="el-GR"/>
              <a:t>	</a:t>
            </a:r>
          </a:p>
          <a:p>
            <a:pPr algn="ctr"/>
            <a:r>
              <a:rPr lang="el-GR" altLang="el-GR"/>
              <a:t>	</a:t>
            </a:r>
          </a:p>
          <a:p>
            <a:pPr algn="ctr"/>
            <a:r>
              <a:rPr lang="el-GR" altLang="el-GR"/>
              <a:t>	</a:t>
            </a:r>
          </a:p>
          <a:p>
            <a:pPr algn="ctr"/>
            <a:r>
              <a:rPr lang="en-US" altLang="el-GR"/>
              <a:t>Bus: </a:t>
            </a:r>
            <a:r>
              <a:rPr lang="el-GR" altLang="el-GR"/>
              <a:t>57-62 Θέσεων</a:t>
            </a:r>
            <a:endParaRPr lang="en-US" altLang="el-GR"/>
          </a:p>
        </p:txBody>
      </p:sp>
      <p:pic>
        <p:nvPicPr>
          <p:cNvPr id="74754" name="Picture 2">
            <a:hlinkClick r:id="rId3"/>
            <a:extLst>
              <a:ext uri="{FF2B5EF4-FFF2-40B4-BE49-F238E27FC236}">
                <a16:creationId xmlns:a16="http://schemas.microsoft.com/office/drawing/2014/main" id="{4E23A797-E47F-4045-8CB4-84154AA6B6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60" r="6633" b="18408"/>
          <a:stretch/>
        </p:blipFill>
        <p:spPr bwMode="auto">
          <a:xfrm>
            <a:off x="1046147" y="2115979"/>
            <a:ext cx="7470791" cy="4203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Θέση υποσέλιδου 1">
            <a:extLst>
              <a:ext uri="{FF2B5EF4-FFF2-40B4-BE49-F238E27FC236}">
                <a16:creationId xmlns:a16="http://schemas.microsoft.com/office/drawing/2014/main" id="{9542ADCF-B2F7-4D7D-BCC3-68FF6D7DC64F}"/>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6ABB0678-856C-481E-98F2-9483551482E7}"/>
              </a:ext>
            </a:extLst>
          </p:cNvPr>
          <p:cNvSpPr>
            <a:spLocks noGrp="1"/>
          </p:cNvSpPr>
          <p:nvPr>
            <p:ph type="sldNum" sz="quarter" idx="12"/>
          </p:nvPr>
        </p:nvSpPr>
        <p:spPr/>
        <p:txBody>
          <a:bodyPr/>
          <a:lstStyle/>
          <a:p>
            <a:pPr>
              <a:defRPr/>
            </a:pPr>
            <a:fld id="{DE298108-865B-4DB3-92EE-4C700F4BCAAD}" type="slidenum">
              <a:rPr lang="en-US" altLang="el-GR" smtClean="0"/>
              <a:pPr>
                <a:defRPr/>
              </a:pPr>
              <a:t>22</a:t>
            </a:fld>
            <a:endParaRPr lang="en-US" altLang="el-GR"/>
          </a:p>
        </p:txBody>
      </p:sp>
    </p:spTree>
    <p:extLst>
      <p:ext uri="{BB962C8B-B14F-4D97-AF65-F5344CB8AC3E}">
        <p14:creationId xmlns:p14="http://schemas.microsoft.com/office/powerpoint/2010/main" val="34346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Τίτλος 1">
            <a:extLst>
              <a:ext uri="{FF2B5EF4-FFF2-40B4-BE49-F238E27FC236}">
                <a16:creationId xmlns:a16="http://schemas.microsoft.com/office/drawing/2014/main" id="{6AF0838A-C605-48E6-9D85-29F5AAA9761B}"/>
              </a:ext>
            </a:extLst>
          </p:cNvPr>
          <p:cNvSpPr>
            <a:spLocks noGrp="1" noChangeArrowheads="1"/>
          </p:cNvSpPr>
          <p:nvPr>
            <p:ph type="title"/>
          </p:nvPr>
        </p:nvSpPr>
        <p:spPr/>
        <p:txBody>
          <a:bodyPr/>
          <a:lstStyle/>
          <a:p>
            <a:pPr algn="ctr"/>
            <a:r>
              <a:rPr lang="el-GR" altLang="el-GR"/>
              <a:t>Είδη λεωφορείων</a:t>
            </a:r>
            <a:endParaRPr lang="en-US" altLang="el-GR"/>
          </a:p>
        </p:txBody>
      </p:sp>
      <p:sp>
        <p:nvSpPr>
          <p:cNvPr id="90115" name="Θέση κειμένου 3">
            <a:extLst>
              <a:ext uri="{FF2B5EF4-FFF2-40B4-BE49-F238E27FC236}">
                <a16:creationId xmlns:a16="http://schemas.microsoft.com/office/drawing/2014/main" id="{19537A84-EA3B-4AC1-98A3-5AE79247C641}"/>
              </a:ext>
            </a:extLst>
          </p:cNvPr>
          <p:cNvSpPr>
            <a:spLocks noGrp="1" noChangeArrowheads="1"/>
          </p:cNvSpPr>
          <p:nvPr>
            <p:ph type="body" idx="1"/>
          </p:nvPr>
        </p:nvSpPr>
        <p:spPr>
          <a:xfrm>
            <a:off x="1533525" y="1292225"/>
            <a:ext cx="6584950" cy="823913"/>
          </a:xfrm>
        </p:spPr>
        <p:txBody>
          <a:bodyPr/>
          <a:lstStyle/>
          <a:p>
            <a:r>
              <a:rPr lang="el-GR" altLang="el-GR"/>
              <a:t>	</a:t>
            </a:r>
          </a:p>
          <a:p>
            <a:pPr algn="ctr"/>
            <a:r>
              <a:rPr lang="el-GR" altLang="el-GR"/>
              <a:t>	</a:t>
            </a:r>
          </a:p>
          <a:p>
            <a:pPr algn="ctr"/>
            <a:r>
              <a:rPr lang="el-GR" altLang="el-GR"/>
              <a:t>	</a:t>
            </a:r>
          </a:p>
          <a:p>
            <a:pPr algn="ctr"/>
            <a:r>
              <a:rPr lang="en-US" altLang="el-GR"/>
              <a:t>Double decker Bus: </a:t>
            </a:r>
            <a:r>
              <a:rPr lang="el-GR" altLang="el-GR"/>
              <a:t>6</a:t>
            </a:r>
            <a:r>
              <a:rPr lang="en-US" altLang="el-GR"/>
              <a:t>3-75</a:t>
            </a:r>
            <a:r>
              <a:rPr lang="el-GR" altLang="el-GR"/>
              <a:t> Θέσεων</a:t>
            </a:r>
            <a:endParaRPr lang="en-US" altLang="el-GR"/>
          </a:p>
        </p:txBody>
      </p:sp>
      <p:pic>
        <p:nvPicPr>
          <p:cNvPr id="74754" name="Picture 2">
            <a:hlinkClick r:id="rId3"/>
            <a:extLst>
              <a:ext uri="{FF2B5EF4-FFF2-40B4-BE49-F238E27FC236}">
                <a16:creationId xmlns:a16="http://schemas.microsoft.com/office/drawing/2014/main" id="{4E23A797-E47F-4045-8CB4-84154AA6B6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10" b="17176"/>
          <a:stretch/>
        </p:blipFill>
        <p:spPr bwMode="auto">
          <a:xfrm>
            <a:off x="1338262" y="2110899"/>
            <a:ext cx="6983942" cy="4557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Θέση υποσέλιδου 1">
            <a:extLst>
              <a:ext uri="{FF2B5EF4-FFF2-40B4-BE49-F238E27FC236}">
                <a16:creationId xmlns:a16="http://schemas.microsoft.com/office/drawing/2014/main" id="{3E491461-1D5B-41F2-AEBF-7681739BABC3}"/>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02C032CA-9068-4162-B76A-1F6949F6AA9A}"/>
              </a:ext>
            </a:extLst>
          </p:cNvPr>
          <p:cNvSpPr>
            <a:spLocks noGrp="1"/>
          </p:cNvSpPr>
          <p:nvPr>
            <p:ph type="sldNum" sz="quarter" idx="12"/>
          </p:nvPr>
        </p:nvSpPr>
        <p:spPr/>
        <p:txBody>
          <a:bodyPr/>
          <a:lstStyle/>
          <a:p>
            <a:pPr>
              <a:defRPr/>
            </a:pPr>
            <a:fld id="{DE298108-865B-4DB3-92EE-4C700F4BCAAD}" type="slidenum">
              <a:rPr lang="en-US" altLang="el-GR" smtClean="0"/>
              <a:pPr>
                <a:defRPr/>
              </a:pPr>
              <a:t>23</a:t>
            </a:fld>
            <a:endParaRPr lang="en-US" altLang="el-GR"/>
          </a:p>
        </p:txBody>
      </p:sp>
      <p:sp>
        <p:nvSpPr>
          <p:cNvPr id="4" name="Ορθογώνιο 3">
            <a:extLst>
              <a:ext uri="{FF2B5EF4-FFF2-40B4-BE49-F238E27FC236}">
                <a16:creationId xmlns:a16="http://schemas.microsoft.com/office/drawing/2014/main" id="{D98C026B-ED41-44FC-8D92-FFE8C09EFEA3}"/>
              </a:ext>
            </a:extLst>
          </p:cNvPr>
          <p:cNvSpPr/>
          <p:nvPr/>
        </p:nvSpPr>
        <p:spPr>
          <a:xfrm>
            <a:off x="2499317" y="3244334"/>
            <a:ext cx="4145366" cy="369332"/>
          </a:xfrm>
          <a:prstGeom prst="rect">
            <a:avLst/>
          </a:prstGeom>
        </p:spPr>
        <p:txBody>
          <a:bodyPr wrap="none">
            <a:spAutoFit/>
          </a:bodyPr>
          <a:lstStyle/>
          <a:p>
            <a:r>
              <a:rPr lang="el-GR" altLang="el-GR" dirty="0"/>
              <a:t>Μετακινήσεις με Τουριστικά Λεωφορεία</a:t>
            </a:r>
            <a:endParaRPr lang="en-US" dirty="0"/>
          </a:p>
        </p:txBody>
      </p:sp>
    </p:spTree>
    <p:extLst>
      <p:ext uri="{BB962C8B-B14F-4D97-AF65-F5344CB8AC3E}">
        <p14:creationId xmlns:p14="http://schemas.microsoft.com/office/powerpoint/2010/main" val="150842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F2E58E0A-4E7A-4D1A-989A-D1D71FB727EB}"/>
              </a:ext>
            </a:extLst>
          </p:cNvPr>
          <p:cNvSpPr>
            <a:spLocks noGrp="1"/>
          </p:cNvSpPr>
          <p:nvPr>
            <p:ph type="title"/>
          </p:nvPr>
        </p:nvSpPr>
        <p:spPr/>
        <p:txBody>
          <a:bodyPr/>
          <a:lstStyle/>
          <a:p>
            <a:r>
              <a:rPr lang="el-GR" dirty="0"/>
              <a:t>Όροι και προϋποθέσεις που πρέπει να τηρούν τα τουριστικά λεωφορεία (πούλμαν)</a:t>
            </a:r>
            <a:endParaRPr lang="en-US" dirty="0"/>
          </a:p>
        </p:txBody>
      </p:sp>
      <p:sp>
        <p:nvSpPr>
          <p:cNvPr id="9" name="Θέση περιεχομένου 8">
            <a:extLst>
              <a:ext uri="{FF2B5EF4-FFF2-40B4-BE49-F238E27FC236}">
                <a16:creationId xmlns:a16="http://schemas.microsoft.com/office/drawing/2014/main" id="{50ABD12C-4367-48C3-B4F1-D682818E9DC1}"/>
              </a:ext>
            </a:extLst>
          </p:cNvPr>
          <p:cNvSpPr>
            <a:spLocks noGrp="1"/>
          </p:cNvSpPr>
          <p:nvPr>
            <p:ph idx="1"/>
          </p:nvPr>
        </p:nvSpPr>
        <p:spPr/>
        <p:txBody>
          <a:bodyPr/>
          <a:lstStyle/>
          <a:p>
            <a:pPr marL="0" indent="0">
              <a:buNone/>
            </a:pPr>
            <a:r>
              <a:rPr lang="el-GR" dirty="0"/>
              <a:t>Η αλματώδης ανάπτυξη του τουρισμού και η προσπάθεια εξυπηρέτησης των τουριστικών μεταφορικών αναγκών οδήγησαν στην έκδοση αδειών κυκλοφορίας και λειτουργίας ειδικών τουριστικών λεωφορείων.</a:t>
            </a:r>
          </a:p>
          <a:p>
            <a:pPr marL="0" indent="0">
              <a:buNone/>
            </a:pPr>
            <a:endParaRPr lang="el-GR" dirty="0"/>
          </a:p>
          <a:p>
            <a:pPr marL="0" indent="0">
              <a:buNone/>
            </a:pPr>
            <a:r>
              <a:rPr lang="el-GR" dirty="0"/>
              <a:t>Αποκλειστικό και μόνο έργο των λεωφορείων είναι:</a:t>
            </a:r>
          </a:p>
          <a:p>
            <a:pPr marL="457200" lvl="0" indent="-457200">
              <a:buFont typeface="+mj-lt"/>
              <a:buAutoNum type="arabicPeriod"/>
            </a:pPr>
            <a:r>
              <a:rPr lang="el-GR" dirty="0"/>
              <a:t>Η εκτέλεση εκδρομών εσωτερικού που διοργανώνουν τα γραφεία τουρισμού και εγκρίνονται από τον ΕΟΤ.</a:t>
            </a:r>
          </a:p>
          <a:p>
            <a:pPr marL="0" indent="0">
              <a:buNone/>
            </a:pPr>
            <a:endParaRPr lang="en-US" dirty="0"/>
          </a:p>
        </p:txBody>
      </p:sp>
      <p:sp>
        <p:nvSpPr>
          <p:cNvPr id="7" name="Θέση υποσέλιδου 6">
            <a:extLst>
              <a:ext uri="{FF2B5EF4-FFF2-40B4-BE49-F238E27FC236}">
                <a16:creationId xmlns:a16="http://schemas.microsoft.com/office/drawing/2014/main" id="{97FE53E9-C57A-4492-A650-4CA9DCFBFDDC}"/>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104174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53180F-5547-4C1C-AE41-C8D07429A621}"/>
              </a:ext>
            </a:extLst>
          </p:cNvPr>
          <p:cNvSpPr>
            <a:spLocks noGrp="1"/>
          </p:cNvSpPr>
          <p:nvPr>
            <p:ph type="title"/>
          </p:nvPr>
        </p:nvSpPr>
        <p:spPr/>
        <p:txBody>
          <a:bodyPr/>
          <a:lstStyle/>
          <a:p>
            <a:r>
              <a:rPr lang="el-GR" dirty="0"/>
              <a:t>Όροι και προϋποθέσεις που πρέπει να τηρούν τα τουριστικά λεωφορεία (πούλμαν)</a:t>
            </a:r>
            <a:endParaRPr lang="en-US" dirty="0"/>
          </a:p>
        </p:txBody>
      </p:sp>
      <p:sp>
        <p:nvSpPr>
          <p:cNvPr id="3" name="Θέση περιεχομένου 2">
            <a:extLst>
              <a:ext uri="{FF2B5EF4-FFF2-40B4-BE49-F238E27FC236}">
                <a16:creationId xmlns:a16="http://schemas.microsoft.com/office/drawing/2014/main" id="{84C96100-6527-4D83-AD77-D0655E74FE7D}"/>
              </a:ext>
            </a:extLst>
          </p:cNvPr>
          <p:cNvSpPr>
            <a:spLocks noGrp="1"/>
          </p:cNvSpPr>
          <p:nvPr>
            <p:ph idx="1"/>
          </p:nvPr>
        </p:nvSpPr>
        <p:spPr/>
        <p:txBody>
          <a:bodyPr/>
          <a:lstStyle/>
          <a:p>
            <a:pPr marL="457200" lvl="0" indent="-457200">
              <a:buFont typeface="+mj-lt"/>
              <a:buAutoNum type="arabicPeriod" startAt="2"/>
            </a:pPr>
            <a:r>
              <a:rPr lang="el-GR" dirty="0"/>
              <a:t>Η εκτέλεση εκδρομών εξωτερικού που διοργανώνουν τα γραφεία τουρισμού και εγκρίνονται από τον ΕΟΤ. Το λεωφορείο πρέπει να συνοδεύονται από γλωσσομαθή ξεναγό και από συνοδηγό.</a:t>
            </a:r>
          </a:p>
          <a:p>
            <a:pPr marL="457200" lvl="0" indent="-457200">
              <a:buFont typeface="+mj-lt"/>
              <a:buAutoNum type="arabicPeriod" startAt="2"/>
            </a:pPr>
            <a:r>
              <a:rPr lang="el-GR" dirty="0"/>
              <a:t>Η εκτέλεση εκδρομών που οργανώνουν εκδρομικά σωματεία ή οργανώσεις και έχουν δικαίωμα για αυτό.</a:t>
            </a:r>
          </a:p>
          <a:p>
            <a:pPr marL="457200" lvl="0" indent="-457200">
              <a:buFont typeface="+mj-lt"/>
              <a:buAutoNum type="arabicPeriod" startAt="2"/>
            </a:pPr>
            <a:r>
              <a:rPr lang="el-GR" dirty="0"/>
              <a:t>Η μεταφορά τουριστών από την πόλη στο αεροδρόμιο και αντίστροφα (</a:t>
            </a:r>
            <a:r>
              <a:rPr lang="en-US" dirty="0" err="1"/>
              <a:t>traster</a:t>
            </a:r>
            <a:r>
              <a:rPr lang="el-GR" dirty="0"/>
              <a:t>) εφ’ όσον η μεταφορά αυτή γίνεται από το γραφείο που ανέλαβε την ξενάγησή τους.</a:t>
            </a:r>
          </a:p>
        </p:txBody>
      </p:sp>
      <p:sp>
        <p:nvSpPr>
          <p:cNvPr id="4" name="Θέση υποσέλιδου 3">
            <a:extLst>
              <a:ext uri="{FF2B5EF4-FFF2-40B4-BE49-F238E27FC236}">
                <a16:creationId xmlns:a16="http://schemas.microsoft.com/office/drawing/2014/main" id="{9932C137-7B33-4B2F-8B3C-E78F57CA718D}"/>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1808932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53180F-5547-4C1C-AE41-C8D07429A621}"/>
              </a:ext>
            </a:extLst>
          </p:cNvPr>
          <p:cNvSpPr>
            <a:spLocks noGrp="1"/>
          </p:cNvSpPr>
          <p:nvPr>
            <p:ph type="title"/>
          </p:nvPr>
        </p:nvSpPr>
        <p:spPr/>
        <p:txBody>
          <a:bodyPr/>
          <a:lstStyle/>
          <a:p>
            <a:r>
              <a:rPr lang="el-GR" dirty="0"/>
              <a:t>Όροι και προϋποθέσεις που πρέπει να τηρούν τα τουριστικά λεωφορεία (πούλμαν)</a:t>
            </a:r>
            <a:endParaRPr lang="en-US" dirty="0"/>
          </a:p>
        </p:txBody>
      </p:sp>
      <p:sp>
        <p:nvSpPr>
          <p:cNvPr id="3" name="Θέση περιεχομένου 2">
            <a:extLst>
              <a:ext uri="{FF2B5EF4-FFF2-40B4-BE49-F238E27FC236}">
                <a16:creationId xmlns:a16="http://schemas.microsoft.com/office/drawing/2014/main" id="{84C96100-6527-4D83-AD77-D0655E74FE7D}"/>
              </a:ext>
            </a:extLst>
          </p:cNvPr>
          <p:cNvSpPr>
            <a:spLocks noGrp="1"/>
          </p:cNvSpPr>
          <p:nvPr>
            <p:ph idx="1"/>
          </p:nvPr>
        </p:nvSpPr>
        <p:spPr/>
        <p:txBody>
          <a:bodyPr/>
          <a:lstStyle/>
          <a:p>
            <a:pPr marL="0" lvl="0" indent="0">
              <a:buNone/>
            </a:pPr>
            <a:r>
              <a:rPr lang="el-GR" dirty="0"/>
              <a:t>Στην περίπτωση μεταφοράς μαθητών θα πρέπει τα τουριστικά λεωφορεία να είναι:</a:t>
            </a:r>
          </a:p>
          <a:p>
            <a:pPr marL="457200" lvl="0" indent="-457200">
              <a:buFont typeface="+mj-lt"/>
              <a:buAutoNum type="arabicPeriod"/>
            </a:pPr>
            <a:r>
              <a:rPr lang="el-GR" dirty="0"/>
              <a:t>Εφοδιασμένα με ειδικό δελτίο </a:t>
            </a:r>
            <a:r>
              <a:rPr lang="el-GR" dirty="0" err="1"/>
              <a:t>καταλληλότητας</a:t>
            </a:r>
            <a:r>
              <a:rPr lang="el-GR" dirty="0"/>
              <a:t> περιορισμένης χρονικής διάρκειας.</a:t>
            </a:r>
          </a:p>
          <a:p>
            <a:pPr marL="457200" lvl="0" indent="-457200">
              <a:buFont typeface="+mj-lt"/>
              <a:buAutoNum type="arabicPeriod"/>
            </a:pPr>
            <a:r>
              <a:rPr lang="el-GR" dirty="0"/>
              <a:t>Ο αριθμός των μαθητών να μην υπερβαίνει τον αριθμό θέσεων των επιβατών που αναγράφεται στην άδεια κυκλοφορίας.</a:t>
            </a:r>
          </a:p>
          <a:p>
            <a:pPr marL="457200" lvl="0" indent="-457200">
              <a:buFont typeface="+mj-lt"/>
              <a:buAutoNum type="arabicPeriod"/>
            </a:pPr>
            <a:r>
              <a:rPr lang="el-GR" dirty="0"/>
              <a:t>Εάν πρόκειται για μαθητές- νήπια ο αριθμός των μαθητών να μην υπερβαίνει τον αριθμό που αναγράφεται από την αρμόδια Υπηρεσία Συγκοινωνιών.</a:t>
            </a:r>
          </a:p>
        </p:txBody>
      </p:sp>
      <p:sp>
        <p:nvSpPr>
          <p:cNvPr id="4" name="Θέση υποσέλιδου 3">
            <a:extLst>
              <a:ext uri="{FF2B5EF4-FFF2-40B4-BE49-F238E27FC236}">
                <a16:creationId xmlns:a16="http://schemas.microsoft.com/office/drawing/2014/main" id="{9932C137-7B33-4B2F-8B3C-E78F57CA718D}"/>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2293142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53180F-5547-4C1C-AE41-C8D07429A621}"/>
              </a:ext>
            </a:extLst>
          </p:cNvPr>
          <p:cNvSpPr>
            <a:spLocks noGrp="1"/>
          </p:cNvSpPr>
          <p:nvPr>
            <p:ph type="title"/>
          </p:nvPr>
        </p:nvSpPr>
        <p:spPr/>
        <p:txBody>
          <a:bodyPr/>
          <a:lstStyle/>
          <a:p>
            <a:r>
              <a:rPr lang="el-GR" dirty="0"/>
              <a:t>Όροι και προϋποθέσεις που πρέπει να τηρούν τα τουριστικά λεωφορεία (πούλμαν)</a:t>
            </a:r>
            <a:endParaRPr lang="en-US" dirty="0"/>
          </a:p>
        </p:txBody>
      </p:sp>
      <p:sp>
        <p:nvSpPr>
          <p:cNvPr id="3" name="Θέση περιεχομένου 2">
            <a:extLst>
              <a:ext uri="{FF2B5EF4-FFF2-40B4-BE49-F238E27FC236}">
                <a16:creationId xmlns:a16="http://schemas.microsoft.com/office/drawing/2014/main" id="{84C96100-6527-4D83-AD77-D0655E74FE7D}"/>
              </a:ext>
            </a:extLst>
          </p:cNvPr>
          <p:cNvSpPr>
            <a:spLocks noGrp="1"/>
          </p:cNvSpPr>
          <p:nvPr>
            <p:ph idx="1"/>
          </p:nvPr>
        </p:nvSpPr>
        <p:spPr/>
        <p:txBody>
          <a:bodyPr/>
          <a:lstStyle/>
          <a:p>
            <a:pPr marL="457200" lvl="0" indent="-457200">
              <a:buFont typeface="+mj-lt"/>
              <a:buAutoNum type="arabicPeriod" startAt="4"/>
            </a:pPr>
            <a:r>
              <a:rPr lang="el-GR" dirty="0"/>
              <a:t>Η μεταφορά λουόμενων από τις 1ης Ιουνίου μέχρι 15ης Σεπτεμβρίου και σε κάθε διαδρομή θα μεταφέρονται τα ίδια πρόσωπα.</a:t>
            </a:r>
          </a:p>
        </p:txBody>
      </p:sp>
      <p:sp>
        <p:nvSpPr>
          <p:cNvPr id="4" name="Θέση υποσέλιδου 3">
            <a:extLst>
              <a:ext uri="{FF2B5EF4-FFF2-40B4-BE49-F238E27FC236}">
                <a16:creationId xmlns:a16="http://schemas.microsoft.com/office/drawing/2014/main" id="{9932C137-7B33-4B2F-8B3C-E78F57CA718D}"/>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65788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53180F-5547-4C1C-AE41-C8D07429A621}"/>
              </a:ext>
            </a:extLst>
          </p:cNvPr>
          <p:cNvSpPr>
            <a:spLocks noGrp="1"/>
          </p:cNvSpPr>
          <p:nvPr>
            <p:ph type="title"/>
          </p:nvPr>
        </p:nvSpPr>
        <p:spPr/>
        <p:txBody>
          <a:bodyPr/>
          <a:lstStyle/>
          <a:p>
            <a:r>
              <a:rPr lang="el-GR" dirty="0"/>
              <a:t>Όροι και προϋποθέσεις που πρέπει να τηρούν τα τουριστικά λεωφορεία (πούλμαν)</a:t>
            </a:r>
            <a:endParaRPr lang="en-US" dirty="0"/>
          </a:p>
        </p:txBody>
      </p:sp>
      <p:sp>
        <p:nvSpPr>
          <p:cNvPr id="3" name="Θέση περιεχομένου 2">
            <a:extLst>
              <a:ext uri="{FF2B5EF4-FFF2-40B4-BE49-F238E27FC236}">
                <a16:creationId xmlns:a16="http://schemas.microsoft.com/office/drawing/2014/main" id="{84C96100-6527-4D83-AD77-D0655E74FE7D}"/>
              </a:ext>
            </a:extLst>
          </p:cNvPr>
          <p:cNvSpPr>
            <a:spLocks noGrp="1"/>
          </p:cNvSpPr>
          <p:nvPr>
            <p:ph idx="1"/>
          </p:nvPr>
        </p:nvSpPr>
        <p:spPr/>
        <p:txBody>
          <a:bodyPr/>
          <a:lstStyle/>
          <a:p>
            <a:pPr marL="0" lvl="0" indent="0">
              <a:buNone/>
            </a:pPr>
            <a:r>
              <a:rPr lang="el-GR" b="1" dirty="0">
                <a:effectLst>
                  <a:outerShdw blurRad="38100" dist="38100" dir="2700000" algn="tl">
                    <a:srgbClr val="000000">
                      <a:alpha val="43137"/>
                    </a:srgbClr>
                  </a:outerShdw>
                </a:effectLst>
              </a:rPr>
              <a:t>Άδεια κυκλοφορίας:</a:t>
            </a:r>
          </a:p>
          <a:p>
            <a:pPr marL="0" lvl="0" indent="0">
              <a:buNone/>
            </a:pPr>
            <a:r>
              <a:rPr lang="el-GR" dirty="0"/>
              <a:t>Η θέση σε κυκλοφορία των λεωφορείων αυτών επιτρέπεται ύστερα από κοινή απόφαση των Υπουργών Μεταφορών και Επικοινωνιών, Εμπορίου και Εθνικής Οικονομίας και προηγούμενη πρόταση του ΕΟΤ. Οι άδειες αυτές χορηγούνται σε φυσικά ή νομικά πρόσωπα που διατηρούν νόμιμα τουριστικές μεταφορές επιχειρήσεις ή τουριστικά γραφεία και έχουν σκοπό να ενεργούν τουριστικές μεταφορές.</a:t>
            </a:r>
          </a:p>
          <a:p>
            <a:pPr marL="0" lvl="0" indent="0">
              <a:buNone/>
            </a:pPr>
            <a:endParaRPr lang="el-GR" dirty="0"/>
          </a:p>
        </p:txBody>
      </p:sp>
      <p:sp>
        <p:nvSpPr>
          <p:cNvPr id="4" name="Θέση υποσέλιδου 3">
            <a:extLst>
              <a:ext uri="{FF2B5EF4-FFF2-40B4-BE49-F238E27FC236}">
                <a16:creationId xmlns:a16="http://schemas.microsoft.com/office/drawing/2014/main" id="{9932C137-7B33-4B2F-8B3C-E78F57CA718D}"/>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736682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53180F-5547-4C1C-AE41-C8D07429A621}"/>
              </a:ext>
            </a:extLst>
          </p:cNvPr>
          <p:cNvSpPr>
            <a:spLocks noGrp="1"/>
          </p:cNvSpPr>
          <p:nvPr>
            <p:ph type="title"/>
          </p:nvPr>
        </p:nvSpPr>
        <p:spPr>
          <a:xfrm>
            <a:off x="2703513" y="274638"/>
            <a:ext cx="6316662" cy="1325562"/>
          </a:xfrm>
        </p:spPr>
        <p:txBody>
          <a:bodyPr/>
          <a:lstStyle/>
          <a:p>
            <a:r>
              <a:rPr lang="el-GR" sz="2400" b="1" dirty="0"/>
              <a:t>Ποια προσόντα απαιτούνται σύμφωνα με την ελληνική νομοθεσία για το επάγγελμα του ξεναγού και ποια τα ειδικά καθήκοντα-υποχρεώσεις του</a:t>
            </a:r>
            <a:endParaRPr lang="en-US" sz="2400" b="1" dirty="0"/>
          </a:p>
        </p:txBody>
      </p:sp>
      <p:sp>
        <p:nvSpPr>
          <p:cNvPr id="3" name="Θέση περιεχομένου 2">
            <a:extLst>
              <a:ext uri="{FF2B5EF4-FFF2-40B4-BE49-F238E27FC236}">
                <a16:creationId xmlns:a16="http://schemas.microsoft.com/office/drawing/2014/main" id="{84C96100-6527-4D83-AD77-D0655E74FE7D}"/>
              </a:ext>
            </a:extLst>
          </p:cNvPr>
          <p:cNvSpPr>
            <a:spLocks noGrp="1"/>
          </p:cNvSpPr>
          <p:nvPr>
            <p:ph idx="1"/>
          </p:nvPr>
        </p:nvSpPr>
        <p:spPr/>
        <p:txBody>
          <a:bodyPr/>
          <a:lstStyle/>
          <a:p>
            <a:pPr marL="0" lvl="0" indent="0">
              <a:buNone/>
            </a:pPr>
            <a:r>
              <a:rPr lang="el-GR" dirty="0"/>
              <a:t>Βάση της ισχύουσας νομοθεσίας, άδεια ασκήσεως επαγγέλματος ξεναγού μπορούν να πάρουν μόνο οι πτυχιούχοι των Ελληνικών Σχολών Ξεναγών.</a:t>
            </a:r>
          </a:p>
          <a:p>
            <a:pPr marL="0" lvl="0" indent="0">
              <a:buNone/>
            </a:pPr>
            <a:r>
              <a:rPr lang="el-GR" dirty="0"/>
              <a:t>Τα προσόντα είναι: κατοχή απολυτηρίου Λυκείου, Ελληνική υπηκοότητα, σωματική και πνευματική υγεία, η γνώση τουλάχιστον μιας ξένης γλώσσας, ηλικία μέχρι 35 ετών και οι άνδρες θα πρέπει να έχουν εκπληρώσει τις στρατιωτικές τους υποχρεώσεις.</a:t>
            </a:r>
          </a:p>
        </p:txBody>
      </p:sp>
      <p:sp>
        <p:nvSpPr>
          <p:cNvPr id="4" name="Θέση υποσέλιδου 3">
            <a:extLst>
              <a:ext uri="{FF2B5EF4-FFF2-40B4-BE49-F238E27FC236}">
                <a16:creationId xmlns:a16="http://schemas.microsoft.com/office/drawing/2014/main" id="{9932C137-7B33-4B2F-8B3C-E78F57CA718D}"/>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379970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F858B41-1911-40CB-899A-F0F37E99F75F}"/>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Μεταφορά και Μετακίνηση Πελατών</a:t>
            </a:r>
          </a:p>
        </p:txBody>
      </p:sp>
      <p:sp>
        <p:nvSpPr>
          <p:cNvPr id="87043" name="Rectangle 3">
            <a:extLst>
              <a:ext uri="{FF2B5EF4-FFF2-40B4-BE49-F238E27FC236}">
                <a16:creationId xmlns:a16="http://schemas.microsoft.com/office/drawing/2014/main" id="{186318BE-1175-4D05-BBDD-776AF0A9726A}"/>
              </a:ext>
            </a:extLst>
          </p:cNvPr>
          <p:cNvSpPr>
            <a:spLocks noGrp="1" noChangeArrowheads="1"/>
          </p:cNvSpPr>
          <p:nvPr>
            <p:ph type="body" idx="1"/>
          </p:nvPr>
        </p:nvSpPr>
        <p:spPr/>
        <p:txBody>
          <a:bodyPr/>
          <a:lstStyle/>
          <a:p>
            <a:pPr eaLnBrk="1" hangingPunct="1">
              <a:lnSpc>
                <a:spcPct val="150000"/>
              </a:lnSpc>
              <a:defRPr/>
            </a:pPr>
            <a:r>
              <a:rPr lang="el-GR">
                <a:effectLst>
                  <a:outerShdw blurRad="38100" dist="38100" dir="2700000" algn="tl">
                    <a:srgbClr val="000000"/>
                  </a:outerShdw>
                </a:effectLst>
              </a:rPr>
              <a:t>Από τον τόπο διαμονής (τόπος προέλευσης) στον τόπο διαμονής προς τον (τόπο προορισμού), </a:t>
            </a:r>
          </a:p>
          <a:p>
            <a:pPr eaLnBrk="1" hangingPunct="1">
              <a:lnSpc>
                <a:spcPct val="150000"/>
              </a:lnSpc>
              <a:defRPr/>
            </a:pPr>
            <a:endParaRPr lang="el-GR">
              <a:effectLst>
                <a:outerShdw blurRad="38100" dist="38100" dir="2700000" algn="tl">
                  <a:srgbClr val="000000"/>
                </a:outerShdw>
              </a:effectLst>
            </a:endParaRPr>
          </a:p>
          <a:p>
            <a:pPr eaLnBrk="1" hangingPunct="1">
              <a:lnSpc>
                <a:spcPct val="150000"/>
              </a:lnSpc>
              <a:defRPr/>
            </a:pPr>
            <a:r>
              <a:rPr lang="el-GR">
                <a:effectLst>
                  <a:outerShdw blurRad="38100" dist="38100" dir="2700000" algn="tl">
                    <a:srgbClr val="000000"/>
                  </a:outerShdw>
                </a:effectLst>
              </a:rPr>
              <a:t>Από το ξενοδοχείο προς τα μέρη που επισκέπτονται οι πελάτες,  </a:t>
            </a:r>
            <a:endParaRPr lang="el-GR"/>
          </a:p>
        </p:txBody>
      </p:sp>
      <p:sp>
        <p:nvSpPr>
          <p:cNvPr id="2" name="Θέση υποσέλιδου 1">
            <a:extLst>
              <a:ext uri="{FF2B5EF4-FFF2-40B4-BE49-F238E27FC236}">
                <a16:creationId xmlns:a16="http://schemas.microsoft.com/office/drawing/2014/main" id="{778EFE3A-7D73-4801-867D-C186F5905AAA}"/>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1399877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20447E21-48FF-497F-AE06-6F30175F0340}"/>
              </a:ext>
            </a:extLst>
          </p:cNvPr>
          <p:cNvSpPr>
            <a:spLocks noGrp="1"/>
          </p:cNvSpPr>
          <p:nvPr>
            <p:ph type="ctrTitle"/>
          </p:nvPr>
        </p:nvSpPr>
        <p:spPr/>
        <p:txBody>
          <a:bodyPr/>
          <a:lstStyle/>
          <a:p>
            <a:pPr algn="ctr"/>
            <a:r>
              <a:rPr lang="el-GR" sz="4000" dirty="0">
                <a:effectLst>
                  <a:outerShdw blurRad="38100" dist="38100" dir="2700000" algn="tl">
                    <a:srgbClr val="000000">
                      <a:alpha val="43137"/>
                    </a:srgbClr>
                  </a:outerShdw>
                </a:effectLst>
              </a:rPr>
              <a:t>ΕΝΑΕΡΙΕΣ ΜΕΤΑΦΟΡΕΣ</a:t>
            </a:r>
            <a:endParaRPr lang="en-US" sz="4000" dirty="0">
              <a:effectLst>
                <a:outerShdw blurRad="38100" dist="38100" dir="2700000" algn="tl">
                  <a:srgbClr val="000000">
                    <a:alpha val="43137"/>
                  </a:srgbClr>
                </a:outerShdw>
              </a:effectLst>
            </a:endParaRPr>
          </a:p>
        </p:txBody>
      </p:sp>
      <p:sp>
        <p:nvSpPr>
          <p:cNvPr id="9" name="Υπότιτλος 8">
            <a:extLst>
              <a:ext uri="{FF2B5EF4-FFF2-40B4-BE49-F238E27FC236}">
                <a16:creationId xmlns:a16="http://schemas.microsoft.com/office/drawing/2014/main" id="{DB6B03CC-525C-4D6F-84BF-3ED20C918760}"/>
              </a:ext>
            </a:extLst>
          </p:cNvPr>
          <p:cNvSpPr>
            <a:spLocks noGrp="1"/>
          </p:cNvSpPr>
          <p:nvPr>
            <p:ph type="subTitle" idx="1"/>
          </p:nvPr>
        </p:nvSpPr>
        <p:spPr/>
        <p:txBody>
          <a:bodyPr/>
          <a:lstStyle/>
          <a:p>
            <a:endParaRPr lang="en-US"/>
          </a:p>
        </p:txBody>
      </p:sp>
      <p:sp>
        <p:nvSpPr>
          <p:cNvPr id="7" name="Θέση υποσέλιδου 6">
            <a:extLst>
              <a:ext uri="{FF2B5EF4-FFF2-40B4-BE49-F238E27FC236}">
                <a16:creationId xmlns:a16="http://schemas.microsoft.com/office/drawing/2014/main" id="{FDD85C00-C28D-4DFE-9DD6-3268B8B5D6B6}"/>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170982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C95AFFC-F3D3-4EC7-92A0-20C71D1B7127}"/>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Εναέριες Τουριστικές Μετακινήσεις</a:t>
            </a:r>
          </a:p>
        </p:txBody>
      </p:sp>
      <p:sp>
        <p:nvSpPr>
          <p:cNvPr id="16387" name="Rectangle 3">
            <a:extLst>
              <a:ext uri="{FF2B5EF4-FFF2-40B4-BE49-F238E27FC236}">
                <a16:creationId xmlns:a16="http://schemas.microsoft.com/office/drawing/2014/main" id="{A38BEAAA-8CFA-4630-9E16-CD5CC4AF67A8}"/>
              </a:ext>
            </a:extLst>
          </p:cNvPr>
          <p:cNvSpPr>
            <a:spLocks noGrp="1" noChangeArrowheads="1"/>
          </p:cNvSpPr>
          <p:nvPr>
            <p:ph type="body" idx="1"/>
          </p:nvPr>
        </p:nvSpPr>
        <p:spPr/>
        <p:txBody>
          <a:bodyPr/>
          <a:lstStyle/>
          <a:p>
            <a:pPr eaLnBrk="1" hangingPunct="1"/>
            <a:r>
              <a:rPr lang="el-GR" altLang="el-GR">
                <a:hlinkClick r:id="rId3" action="ppaction://hlinksldjump"/>
              </a:rPr>
              <a:t>Εταιρείες τακτικών αερογραμμών </a:t>
            </a:r>
            <a:r>
              <a:rPr lang="el-GR" altLang="el-GR"/>
              <a:t>(</a:t>
            </a:r>
            <a:r>
              <a:rPr lang="en-US" altLang="el-GR"/>
              <a:t>scheduled airlines), </a:t>
            </a:r>
            <a:r>
              <a:rPr lang="el-GR" altLang="el-GR"/>
              <a:t>π.χ: Ολυμπιακή, </a:t>
            </a:r>
            <a:r>
              <a:rPr lang="en-US" altLang="el-GR"/>
              <a:t>Aegean</a:t>
            </a:r>
            <a:r>
              <a:rPr lang="el-GR" altLang="el-GR"/>
              <a:t>, </a:t>
            </a:r>
            <a:r>
              <a:rPr lang="en-US" altLang="el-GR"/>
              <a:t>British Airways, </a:t>
            </a:r>
            <a:r>
              <a:rPr lang="el-GR" altLang="el-GR"/>
              <a:t>κα.</a:t>
            </a:r>
            <a:endParaRPr lang="en-US" altLang="el-GR"/>
          </a:p>
          <a:p>
            <a:pPr eaLnBrk="1" hangingPunct="1"/>
            <a:endParaRPr lang="en-US" altLang="el-GR"/>
          </a:p>
          <a:p>
            <a:pPr eaLnBrk="1" hangingPunct="1"/>
            <a:r>
              <a:rPr lang="el-GR" altLang="el-GR">
                <a:hlinkClick r:id="rId4" action="ppaction://hlinksldjump"/>
              </a:rPr>
              <a:t>Εταιρείες ναυλομένων πτήσεων </a:t>
            </a:r>
            <a:r>
              <a:rPr lang="el-GR" altLang="el-GR"/>
              <a:t>(</a:t>
            </a:r>
            <a:r>
              <a:rPr lang="en-US" altLang="el-GR"/>
              <a:t>charter airlines)</a:t>
            </a:r>
            <a:r>
              <a:rPr lang="el-GR" altLang="el-GR"/>
              <a:t>: </a:t>
            </a:r>
            <a:r>
              <a:rPr lang="en-US" altLang="el-GR"/>
              <a:t>Air Berlin, Alpi Eagles </a:t>
            </a:r>
            <a:r>
              <a:rPr lang="el-GR" altLang="el-GR"/>
              <a:t>κα</a:t>
            </a:r>
            <a:endParaRPr lang="en-US" altLang="el-GR"/>
          </a:p>
          <a:p>
            <a:pPr eaLnBrk="1" hangingPunct="1"/>
            <a:endParaRPr lang="en-US" altLang="el-GR"/>
          </a:p>
          <a:p>
            <a:pPr eaLnBrk="1" hangingPunct="1"/>
            <a:r>
              <a:rPr lang="el-GR" altLang="el-GR">
                <a:hlinkClick r:id="rId5" action="ppaction://hlinksldjump"/>
              </a:rPr>
              <a:t>Εταιρείες χαμηλού κόστους </a:t>
            </a:r>
            <a:r>
              <a:rPr lang="el-GR" altLang="el-GR"/>
              <a:t>(</a:t>
            </a:r>
            <a:r>
              <a:rPr lang="en-US" altLang="el-GR"/>
              <a:t>low-cost airines)</a:t>
            </a:r>
            <a:r>
              <a:rPr lang="el-GR" altLang="el-GR"/>
              <a:t>: </a:t>
            </a:r>
            <a:r>
              <a:rPr lang="en-US" altLang="el-GR"/>
              <a:t>Ryannair, Easy Jet </a:t>
            </a:r>
            <a:r>
              <a:rPr lang="el-GR" altLang="el-GR"/>
              <a:t>κα</a:t>
            </a:r>
          </a:p>
        </p:txBody>
      </p:sp>
      <p:sp>
        <p:nvSpPr>
          <p:cNvPr id="2" name="Θέση υποσέλιδου 1">
            <a:extLst>
              <a:ext uri="{FF2B5EF4-FFF2-40B4-BE49-F238E27FC236}">
                <a16:creationId xmlns:a16="http://schemas.microsoft.com/office/drawing/2014/main" id="{00ED9C28-ECA4-4DC8-938B-DBB0F348E55E}"/>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ACADE27-DF19-47B8-96FF-B9EF3E956F9F}"/>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Εναέριες Τουριστικές Μετακινήσεις: Είδη εταιρειών</a:t>
            </a:r>
          </a:p>
        </p:txBody>
      </p:sp>
      <p:sp>
        <p:nvSpPr>
          <p:cNvPr id="97283" name="Rectangle 3">
            <a:extLst>
              <a:ext uri="{FF2B5EF4-FFF2-40B4-BE49-F238E27FC236}">
                <a16:creationId xmlns:a16="http://schemas.microsoft.com/office/drawing/2014/main" id="{C396DB79-1472-47A7-90F6-7F92547EC557}"/>
              </a:ext>
            </a:extLst>
          </p:cNvPr>
          <p:cNvSpPr>
            <a:spLocks noGrp="1" noChangeArrowheads="1"/>
          </p:cNvSpPr>
          <p:nvPr>
            <p:ph type="body" idx="1"/>
          </p:nvPr>
        </p:nvSpPr>
        <p:spPr>
          <a:xfrm>
            <a:off x="2693988" y="1600200"/>
            <a:ext cx="6326187" cy="5257800"/>
          </a:xfrm>
        </p:spPr>
        <p:txBody>
          <a:bodyPr/>
          <a:lstStyle/>
          <a:p>
            <a:pPr eaLnBrk="1" hangingPunct="1">
              <a:defRPr/>
            </a:pPr>
            <a:r>
              <a:rPr lang="el-GR" dirty="0">
                <a:effectLst>
                  <a:outerShdw blurRad="38100" dist="38100" dir="2700000" algn="tl">
                    <a:srgbClr val="000000"/>
                  </a:outerShdw>
                </a:effectLst>
              </a:rPr>
              <a:t>Εταιρείες τακτικών αερογραμμών</a:t>
            </a:r>
            <a:r>
              <a:rPr lang="el-GR" dirty="0"/>
              <a:t>: </a:t>
            </a:r>
          </a:p>
          <a:p>
            <a:pPr lvl="1" eaLnBrk="1" hangingPunct="1">
              <a:defRPr/>
            </a:pPr>
            <a:r>
              <a:rPr lang="el-GR" sz="2000" dirty="0"/>
              <a:t>Έχουν προγραμματισμένες πτήσεις που δεν αλλάζουν εκτός αν παρουσιαστεί απόλυτη ανάγκη,</a:t>
            </a:r>
          </a:p>
          <a:p>
            <a:pPr lvl="1" eaLnBrk="1" hangingPunct="1">
              <a:defRPr/>
            </a:pPr>
            <a:endParaRPr lang="el-GR" sz="2000" dirty="0"/>
          </a:p>
          <a:p>
            <a:pPr lvl="1" eaLnBrk="1" hangingPunct="1">
              <a:defRPr/>
            </a:pPr>
            <a:r>
              <a:rPr lang="el-GR" sz="2000" dirty="0"/>
              <a:t>Κάποιες είναι κρατικές εταιρείες  («εθνικοί αερομεταφορείς») </a:t>
            </a:r>
          </a:p>
          <a:p>
            <a:pPr lvl="1" eaLnBrk="1" hangingPunct="1">
              <a:defRPr/>
            </a:pPr>
            <a:endParaRPr lang="el-GR" sz="2000" dirty="0"/>
          </a:p>
          <a:p>
            <a:pPr lvl="1" eaLnBrk="1" hangingPunct="1">
              <a:defRPr/>
            </a:pPr>
            <a:r>
              <a:rPr lang="el-GR" sz="2000" dirty="0"/>
              <a:t>Οι κρατικές προστατεύονται από το κράτος γιατί θεωρούνται αντιπρόσωποι του κράτους προς το εξωτερικό, </a:t>
            </a:r>
          </a:p>
          <a:p>
            <a:pPr lvl="1" eaLnBrk="1" hangingPunct="1">
              <a:defRPr/>
            </a:pPr>
            <a:endParaRPr lang="el-GR" sz="2000" dirty="0"/>
          </a:p>
          <a:p>
            <a:pPr lvl="1" eaLnBrk="1" hangingPunct="1">
              <a:defRPr/>
            </a:pPr>
            <a:r>
              <a:rPr lang="el-GR" sz="2000" dirty="0"/>
              <a:t>Οι κρατικές εταιρείες έχουν τεράστιες ζημιές στον προϋπολογισμό τους  </a:t>
            </a:r>
          </a:p>
        </p:txBody>
      </p:sp>
      <p:sp>
        <p:nvSpPr>
          <p:cNvPr id="18436" name="AutoShape 4">
            <a:hlinkClick r:id="rId3" action="ppaction://hlinksldjump" highlightClick="1"/>
            <a:extLst>
              <a:ext uri="{FF2B5EF4-FFF2-40B4-BE49-F238E27FC236}">
                <a16:creationId xmlns:a16="http://schemas.microsoft.com/office/drawing/2014/main" id="{F549397F-2420-482D-93C3-68005F996EA9}"/>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08D977C8-F067-45A4-8D24-3C213ACC344A}"/>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AACADE27-DF19-47B8-96FF-B9EF3E956F9F}"/>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Εναέριες Τουριστικές Μετακινήσεις: Είδη εταιρειών</a:t>
            </a:r>
          </a:p>
        </p:txBody>
      </p:sp>
      <p:sp>
        <p:nvSpPr>
          <p:cNvPr id="97283" name="Rectangle 3">
            <a:extLst>
              <a:ext uri="{FF2B5EF4-FFF2-40B4-BE49-F238E27FC236}">
                <a16:creationId xmlns:a16="http://schemas.microsoft.com/office/drawing/2014/main" id="{C396DB79-1472-47A7-90F6-7F92547EC557}"/>
              </a:ext>
            </a:extLst>
          </p:cNvPr>
          <p:cNvSpPr>
            <a:spLocks noGrp="1" noChangeArrowheads="1"/>
          </p:cNvSpPr>
          <p:nvPr>
            <p:ph type="body" idx="1"/>
          </p:nvPr>
        </p:nvSpPr>
        <p:spPr>
          <a:xfrm>
            <a:off x="2693988" y="1600200"/>
            <a:ext cx="6326187" cy="5257800"/>
          </a:xfrm>
        </p:spPr>
        <p:txBody>
          <a:bodyPr/>
          <a:lstStyle/>
          <a:p>
            <a:pPr eaLnBrk="1" hangingPunct="1">
              <a:defRPr/>
            </a:pPr>
            <a:r>
              <a:rPr lang="el-GR" dirty="0">
                <a:effectLst>
                  <a:outerShdw blurRad="38100" dist="38100" dir="2700000" algn="tl">
                    <a:srgbClr val="000000"/>
                  </a:outerShdw>
                </a:effectLst>
              </a:rPr>
              <a:t>Εταιρείες τακτικών αερογραμμών</a:t>
            </a:r>
            <a:r>
              <a:rPr lang="el-GR" dirty="0"/>
              <a:t>: </a:t>
            </a:r>
          </a:p>
          <a:p>
            <a:pPr lvl="1" eaLnBrk="1" hangingPunct="1">
              <a:defRPr/>
            </a:pPr>
            <a:r>
              <a:rPr lang="el-GR" sz="2000" dirty="0"/>
              <a:t>Έχουν πολλές διαφορετικές κατηγορίες θέσεων οι οποίες διαχωρίζονται βάσει πολυτέλειας και ανέσεων</a:t>
            </a:r>
          </a:p>
          <a:p>
            <a:pPr lvl="1" eaLnBrk="1" hangingPunct="1">
              <a:defRPr/>
            </a:pPr>
            <a:r>
              <a:rPr lang="el-GR" sz="2000" dirty="0"/>
              <a:t>Απασχολούν μεγάλο αριθμό προσωπικού</a:t>
            </a:r>
          </a:p>
        </p:txBody>
      </p:sp>
      <p:sp>
        <p:nvSpPr>
          <p:cNvPr id="18436" name="AutoShape 4">
            <a:hlinkClick r:id="rId3" action="ppaction://hlinksldjump" highlightClick="1"/>
            <a:extLst>
              <a:ext uri="{FF2B5EF4-FFF2-40B4-BE49-F238E27FC236}">
                <a16:creationId xmlns:a16="http://schemas.microsoft.com/office/drawing/2014/main" id="{F549397F-2420-482D-93C3-68005F996EA9}"/>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08D977C8-F067-45A4-8D24-3C213ACC344A}"/>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177822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C4CBF03-5604-4843-A292-643D0D93667C}"/>
              </a:ext>
            </a:extLst>
          </p:cNvPr>
          <p:cNvSpPr>
            <a:spLocks noGrp="1" noChangeArrowheads="1"/>
          </p:cNvSpPr>
          <p:nvPr>
            <p:ph type="title"/>
          </p:nvPr>
        </p:nvSpPr>
        <p:spPr>
          <a:xfrm>
            <a:off x="2693988" y="0"/>
            <a:ext cx="6316662" cy="1143000"/>
          </a:xfrm>
        </p:spPr>
        <p:txBody>
          <a:bodyPr/>
          <a:lstStyle/>
          <a:p>
            <a:pPr algn="ctr" eaLnBrk="1" hangingPunct="1">
              <a:defRPr/>
            </a:pPr>
            <a:r>
              <a:rPr lang="el-GR">
                <a:effectLst>
                  <a:outerShdw blurRad="38100" dist="38100" dir="2700000" algn="tl">
                    <a:srgbClr val="000000"/>
                  </a:outerShdw>
                </a:effectLst>
              </a:rPr>
              <a:t>Εναέριες Τουριστικές Μετακινήσεις: Είδη εταιρειών</a:t>
            </a:r>
          </a:p>
        </p:txBody>
      </p:sp>
      <p:sp>
        <p:nvSpPr>
          <p:cNvPr id="20483" name="Rectangle 3">
            <a:extLst>
              <a:ext uri="{FF2B5EF4-FFF2-40B4-BE49-F238E27FC236}">
                <a16:creationId xmlns:a16="http://schemas.microsoft.com/office/drawing/2014/main" id="{B61A51F7-F1F2-4F28-BE85-417858046288}"/>
              </a:ext>
            </a:extLst>
          </p:cNvPr>
          <p:cNvSpPr>
            <a:spLocks noGrp="1" noChangeArrowheads="1"/>
          </p:cNvSpPr>
          <p:nvPr>
            <p:ph type="body" idx="1"/>
          </p:nvPr>
        </p:nvSpPr>
        <p:spPr>
          <a:xfrm>
            <a:off x="2693988" y="1600200"/>
            <a:ext cx="6326187" cy="5257800"/>
          </a:xfrm>
        </p:spPr>
        <p:txBody>
          <a:bodyPr/>
          <a:lstStyle/>
          <a:p>
            <a:pPr eaLnBrk="1" hangingPunct="1"/>
            <a:r>
              <a:rPr lang="el-GR" altLang="el-GR"/>
              <a:t>Εταιρείες ναυλωμένων πτήσεων:</a:t>
            </a:r>
          </a:p>
          <a:p>
            <a:pPr lvl="1" eaLnBrk="1" hangingPunct="1"/>
            <a:r>
              <a:rPr lang="el-GR" altLang="el-GR"/>
              <a:t>Μη τακτικές πτήσεις</a:t>
            </a:r>
          </a:p>
          <a:p>
            <a:pPr lvl="1" eaLnBrk="1" hangingPunct="1"/>
            <a:endParaRPr lang="el-GR" altLang="el-GR"/>
          </a:p>
          <a:p>
            <a:pPr lvl="1" eaLnBrk="1" hangingPunct="1"/>
            <a:r>
              <a:rPr lang="el-GR" altLang="el-GR"/>
              <a:t>Πετούν σε συγκεκριμένες περιόδους ανά συγκεκριμένο προορισμό (πχ. μόνο καλοκαίρι για Μύκονο, μόνο χειμώνα για Λωζάννη), </a:t>
            </a:r>
          </a:p>
          <a:p>
            <a:pPr lvl="1" eaLnBrk="1" hangingPunct="1"/>
            <a:endParaRPr lang="el-GR" altLang="el-GR"/>
          </a:p>
          <a:p>
            <a:pPr lvl="1" eaLnBrk="1" hangingPunct="1"/>
            <a:r>
              <a:rPr lang="el-GR" altLang="el-GR"/>
              <a:t>Οι τιμές των εισιτηρίων μπορούν να αλλάξουν ανάλογα με την ζήτηση (μεγάλη ζήτηση = υψηλή τιμή εισιτηρίων, μικρή ζήτηση = χαμηλή τιμή)</a:t>
            </a:r>
          </a:p>
          <a:p>
            <a:pPr lvl="1" eaLnBrk="1" hangingPunct="1"/>
            <a:endParaRPr lang="el-GR" altLang="el-GR"/>
          </a:p>
        </p:txBody>
      </p:sp>
      <p:sp>
        <p:nvSpPr>
          <p:cNvPr id="2" name="Θέση υποσέλιδου 1">
            <a:extLst>
              <a:ext uri="{FF2B5EF4-FFF2-40B4-BE49-F238E27FC236}">
                <a16:creationId xmlns:a16="http://schemas.microsoft.com/office/drawing/2014/main" id="{6FF573FD-3DE3-490D-A5F9-025364CE3972}"/>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C6ADA6EA-2DD1-4511-A5C4-1F3B5EEA2313}"/>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Εναέριες Τουριστικές Μετακινήσεις: Είδη εταιρειών</a:t>
            </a:r>
          </a:p>
        </p:txBody>
      </p:sp>
      <p:sp>
        <p:nvSpPr>
          <p:cNvPr id="22531" name="Rectangle 3">
            <a:extLst>
              <a:ext uri="{FF2B5EF4-FFF2-40B4-BE49-F238E27FC236}">
                <a16:creationId xmlns:a16="http://schemas.microsoft.com/office/drawing/2014/main" id="{00DF70FD-7C31-4990-A6D0-84E1171D9D3D}"/>
              </a:ext>
            </a:extLst>
          </p:cNvPr>
          <p:cNvSpPr>
            <a:spLocks noGrp="1" noChangeArrowheads="1"/>
          </p:cNvSpPr>
          <p:nvPr>
            <p:ph type="body" idx="1"/>
          </p:nvPr>
        </p:nvSpPr>
        <p:spPr/>
        <p:txBody>
          <a:bodyPr/>
          <a:lstStyle/>
          <a:p>
            <a:pPr eaLnBrk="1" hangingPunct="1"/>
            <a:r>
              <a:rPr lang="el-GR" altLang="el-GR"/>
              <a:t>Εταιρείες ναυλωμένων πτήσεων:</a:t>
            </a:r>
          </a:p>
          <a:p>
            <a:pPr eaLnBrk="1" hangingPunct="1"/>
            <a:endParaRPr lang="el-GR" altLang="el-GR"/>
          </a:p>
          <a:p>
            <a:pPr lvl="1" eaLnBrk="1" hangingPunct="1"/>
            <a:r>
              <a:rPr lang="el-GR" altLang="el-GR"/>
              <a:t>Το δρομολόγιο γίνεται μόνο αν υπάρχει μεγάλος αριθμός επιβατών στην πτήση, αλλιώς ακυρώνεται, </a:t>
            </a:r>
          </a:p>
          <a:p>
            <a:pPr lvl="1" eaLnBrk="1" hangingPunct="1"/>
            <a:r>
              <a:rPr lang="el-GR" altLang="el-GR"/>
              <a:t>Επιστροφή των ναύλων γίνεται σε κάποιες περιπτώσεις αν ευθύνεται η εταιρεία και όχι ο πελάτης. </a:t>
            </a:r>
            <a:endParaRPr lang="en-US" altLang="el-GR"/>
          </a:p>
          <a:p>
            <a:pPr lvl="1" eaLnBrk="1" hangingPunct="1"/>
            <a:r>
              <a:rPr lang="el-GR" altLang="el-GR"/>
              <a:t>εκδρομές χαμηλότερου κόστους, μεγαλύτερης ελαστικότητας χρόνου και με προνομιακές προτάσεις, ιδιαίτερα σε μέρη όπου δεν υπήρχε πρόσβαση παλαιότερα.</a:t>
            </a:r>
          </a:p>
          <a:p>
            <a:pPr lvl="1" eaLnBrk="1" hangingPunct="1"/>
            <a:endParaRPr lang="el-GR" altLang="el-GR"/>
          </a:p>
        </p:txBody>
      </p:sp>
      <p:sp>
        <p:nvSpPr>
          <p:cNvPr id="22532" name="AutoShape 4">
            <a:hlinkClick r:id="rId3" action="ppaction://hlinksldjump" highlightClick="1"/>
            <a:extLst>
              <a:ext uri="{FF2B5EF4-FFF2-40B4-BE49-F238E27FC236}">
                <a16:creationId xmlns:a16="http://schemas.microsoft.com/office/drawing/2014/main" id="{9E27827E-710A-41CC-9EA5-2AF54FD7D224}"/>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F598381B-806A-46CD-B44C-2B3E694EE18D}"/>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136D5C9-A674-45B7-BECD-06B62AB95CC9}"/>
              </a:ext>
            </a:extLst>
          </p:cNvPr>
          <p:cNvSpPr>
            <a:spLocks noGrp="1" noChangeArrowheads="1"/>
          </p:cNvSpPr>
          <p:nvPr>
            <p:ph type="title"/>
          </p:nvPr>
        </p:nvSpPr>
        <p:spPr>
          <a:xfrm>
            <a:off x="2703513" y="0"/>
            <a:ext cx="6316662" cy="1143000"/>
          </a:xfrm>
        </p:spPr>
        <p:txBody>
          <a:bodyPr/>
          <a:lstStyle/>
          <a:p>
            <a:pPr algn="ctr" eaLnBrk="1" hangingPunct="1">
              <a:defRPr/>
            </a:pPr>
            <a:r>
              <a:rPr lang="el-GR" dirty="0">
                <a:effectLst>
                  <a:outerShdw blurRad="38100" dist="38100" dir="2700000" algn="tl">
                    <a:srgbClr val="000000"/>
                  </a:outerShdw>
                </a:effectLst>
              </a:rPr>
              <a:t>Εναέριες Τουριστικές Μετακινήσεις: Είδη εταιρειών</a:t>
            </a:r>
          </a:p>
        </p:txBody>
      </p:sp>
      <p:sp>
        <p:nvSpPr>
          <p:cNvPr id="24579" name="Rectangle 3">
            <a:extLst>
              <a:ext uri="{FF2B5EF4-FFF2-40B4-BE49-F238E27FC236}">
                <a16:creationId xmlns:a16="http://schemas.microsoft.com/office/drawing/2014/main" id="{DD58DC7E-61CA-4001-AD6F-112AD84C6566}"/>
              </a:ext>
            </a:extLst>
          </p:cNvPr>
          <p:cNvSpPr>
            <a:spLocks noGrp="1" noChangeArrowheads="1"/>
          </p:cNvSpPr>
          <p:nvPr>
            <p:ph type="body" idx="1"/>
          </p:nvPr>
        </p:nvSpPr>
        <p:spPr>
          <a:xfrm>
            <a:off x="2693988" y="1600200"/>
            <a:ext cx="6326187" cy="5257800"/>
          </a:xfrm>
        </p:spPr>
        <p:txBody>
          <a:bodyPr/>
          <a:lstStyle/>
          <a:p>
            <a:pPr eaLnBrk="1" hangingPunct="1"/>
            <a:r>
              <a:rPr lang="el-GR" altLang="el-GR" sz="2000" dirty="0"/>
              <a:t>Οι εταιρείες χαμηλού κόστους:</a:t>
            </a:r>
          </a:p>
          <a:p>
            <a:pPr lvl="1" eaLnBrk="1" hangingPunct="1"/>
            <a:endParaRPr lang="el-GR" altLang="el-GR" sz="2000" dirty="0"/>
          </a:p>
          <a:p>
            <a:pPr lvl="1" eaLnBrk="1" hangingPunct="1"/>
            <a:r>
              <a:rPr lang="el-GR" altLang="el-GR" sz="2000" dirty="0"/>
              <a:t>Δεν χρησιμοποιούν </a:t>
            </a:r>
            <a:r>
              <a:rPr lang="en-US" altLang="el-GR" sz="2000" dirty="0"/>
              <a:t>GDS </a:t>
            </a:r>
            <a:r>
              <a:rPr lang="el-GR" altLang="el-GR" sz="2000" dirty="0"/>
              <a:t>ή δεν κλείνουν εισιτήρια από ταξιδιωτικό πρακτορείο, </a:t>
            </a:r>
          </a:p>
          <a:p>
            <a:pPr lvl="1" eaLnBrk="1" hangingPunct="1"/>
            <a:endParaRPr lang="el-GR" altLang="el-GR" sz="2000" dirty="0"/>
          </a:p>
          <a:p>
            <a:pPr lvl="1" eaLnBrk="1" hangingPunct="1"/>
            <a:r>
              <a:rPr lang="el-GR" altLang="el-GR" sz="2000" dirty="0"/>
              <a:t>Οι κρατήσεις γίνονται απευθείας από τον πελάτη τηλεφωνικώς</a:t>
            </a:r>
            <a:r>
              <a:rPr lang="en-US" altLang="el-GR" sz="2000" dirty="0"/>
              <a:t>, e-mail </a:t>
            </a:r>
            <a:r>
              <a:rPr lang="el-GR" altLang="el-GR" sz="2000" dirty="0"/>
              <a:t>ή κυρίως από το </a:t>
            </a:r>
            <a:r>
              <a:rPr lang="en-US" altLang="el-GR" sz="2000" dirty="0"/>
              <a:t>site </a:t>
            </a:r>
            <a:r>
              <a:rPr lang="el-GR" altLang="el-GR" sz="2000" dirty="0"/>
              <a:t>της εταιρείας, </a:t>
            </a:r>
          </a:p>
          <a:p>
            <a:pPr lvl="1" eaLnBrk="1" hangingPunct="1"/>
            <a:endParaRPr lang="el-GR" altLang="el-GR" sz="2000" dirty="0"/>
          </a:p>
          <a:p>
            <a:pPr lvl="1" eaLnBrk="1" hangingPunct="1"/>
            <a:r>
              <a:rPr lang="el-GR" altLang="el-GR" sz="2000" dirty="0"/>
              <a:t>Όλες οι θέσεις έχουν τις ίδιες (ελάχιστες) ανέσεις , </a:t>
            </a:r>
          </a:p>
          <a:p>
            <a:pPr lvl="1" eaLnBrk="1" hangingPunct="1"/>
            <a:endParaRPr lang="el-GR" altLang="el-GR" sz="2000" dirty="0"/>
          </a:p>
          <a:p>
            <a:pPr lvl="1" eaLnBrk="1" hangingPunct="1"/>
            <a:r>
              <a:rPr lang="el-GR" altLang="el-GR" sz="2000" dirty="0"/>
              <a:t>Χρησιμοποιούν απομακρυσμένα αεροδρόμια και χρεώνουν τα πάντα επιπλέον. </a:t>
            </a:r>
          </a:p>
        </p:txBody>
      </p:sp>
      <p:sp>
        <p:nvSpPr>
          <p:cNvPr id="24580" name="AutoShape 4">
            <a:hlinkClick r:id="rId3" action="ppaction://hlinksldjump" highlightClick="1"/>
            <a:extLst>
              <a:ext uri="{FF2B5EF4-FFF2-40B4-BE49-F238E27FC236}">
                <a16:creationId xmlns:a16="http://schemas.microsoft.com/office/drawing/2014/main" id="{ACD01AE2-64E7-4B37-A2E3-8A13A7044A18}"/>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C5E80085-5BFB-440D-98D2-EF45C89BB072}"/>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136D5C9-A674-45B7-BECD-06B62AB95CC9}"/>
              </a:ext>
            </a:extLst>
          </p:cNvPr>
          <p:cNvSpPr>
            <a:spLocks noGrp="1" noChangeArrowheads="1"/>
          </p:cNvSpPr>
          <p:nvPr>
            <p:ph type="title"/>
          </p:nvPr>
        </p:nvSpPr>
        <p:spPr>
          <a:xfrm>
            <a:off x="228600" y="0"/>
            <a:ext cx="8791575" cy="655800"/>
          </a:xfrm>
        </p:spPr>
        <p:txBody>
          <a:bodyPr/>
          <a:lstStyle/>
          <a:p>
            <a:pPr algn="ctr" eaLnBrk="1" hangingPunct="1">
              <a:defRPr/>
            </a:pPr>
            <a:r>
              <a:rPr lang="en-US" dirty="0">
                <a:effectLst>
                  <a:outerShdw blurRad="38100" dist="38100" dir="2700000" algn="tl">
                    <a:srgbClr val="000000"/>
                  </a:outerShdw>
                </a:effectLst>
              </a:rPr>
              <a:t>Low Cost Carriers – LCC</a:t>
            </a:r>
            <a:endParaRPr lang="el-GR" dirty="0">
              <a:effectLst>
                <a:outerShdw blurRad="38100" dist="38100" dir="2700000" algn="tl">
                  <a:srgbClr val="000000"/>
                </a:outerShdw>
              </a:effectLst>
            </a:endParaRPr>
          </a:p>
        </p:txBody>
      </p:sp>
      <p:sp>
        <p:nvSpPr>
          <p:cNvPr id="24580" name="AutoShape 4">
            <a:hlinkClick r:id="rId3" action="ppaction://hlinksldjump" highlightClick="1"/>
            <a:extLst>
              <a:ext uri="{FF2B5EF4-FFF2-40B4-BE49-F238E27FC236}">
                <a16:creationId xmlns:a16="http://schemas.microsoft.com/office/drawing/2014/main" id="{ACD01AE2-64E7-4B37-A2E3-8A13A7044A18}"/>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C5E80085-5BFB-440D-98D2-EF45C89BB072}"/>
              </a:ext>
            </a:extLst>
          </p:cNvPr>
          <p:cNvSpPr>
            <a:spLocks noGrp="1"/>
          </p:cNvSpPr>
          <p:nvPr>
            <p:ph type="ftr" sz="quarter" idx="11"/>
          </p:nvPr>
        </p:nvSpPr>
        <p:spPr/>
        <p:txBody>
          <a:bodyPr/>
          <a:lstStyle/>
          <a:p>
            <a:pPr>
              <a:defRPr/>
            </a:pPr>
            <a:r>
              <a:rPr lang="el-GR"/>
              <a:t>Κ. Τσαγκαράκης</a:t>
            </a:r>
            <a:endParaRPr lang="en-US"/>
          </a:p>
        </p:txBody>
      </p:sp>
      <p:pic>
        <p:nvPicPr>
          <p:cNvPr id="5" name="Θέση περιεχομένου 4">
            <a:extLst>
              <a:ext uri="{FF2B5EF4-FFF2-40B4-BE49-F238E27FC236}">
                <a16:creationId xmlns:a16="http://schemas.microsoft.com/office/drawing/2014/main" id="{B11F2592-7FD0-4F40-B461-CF993D70E4AC}"/>
              </a:ext>
            </a:extLst>
          </p:cNvPr>
          <p:cNvPicPr>
            <a:picLocks noGrp="1" noChangeAspect="1"/>
          </p:cNvPicPr>
          <p:nvPr>
            <p:ph idx="1"/>
          </p:nvPr>
        </p:nvPicPr>
        <p:blipFill rotWithShape="1">
          <a:blip r:embed="rId4"/>
          <a:srcRect l="18297" t="19560" r="17345" b="1411"/>
          <a:stretch/>
        </p:blipFill>
        <p:spPr>
          <a:xfrm>
            <a:off x="1565501" y="611035"/>
            <a:ext cx="6117772" cy="5634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Βέλος: Αριστερό 5">
            <a:extLst>
              <a:ext uri="{FF2B5EF4-FFF2-40B4-BE49-F238E27FC236}">
                <a16:creationId xmlns:a16="http://schemas.microsoft.com/office/drawing/2014/main" id="{CB967C41-0792-444A-A180-178576A7864B}"/>
              </a:ext>
            </a:extLst>
          </p:cNvPr>
          <p:cNvSpPr/>
          <p:nvPr/>
        </p:nvSpPr>
        <p:spPr>
          <a:xfrm>
            <a:off x="7554686" y="5061857"/>
            <a:ext cx="1074964" cy="3810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4017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646F8D-8DEE-48D8-99C8-A8B135A8F366}"/>
              </a:ext>
            </a:extLst>
          </p:cNvPr>
          <p:cNvSpPr>
            <a:spLocks noGrp="1"/>
          </p:cNvSpPr>
          <p:nvPr>
            <p:ph type="title"/>
          </p:nvPr>
        </p:nvSpPr>
        <p:spPr>
          <a:xfrm>
            <a:off x="265113" y="1009650"/>
            <a:ext cx="3919537" cy="1143000"/>
          </a:xfrm>
        </p:spPr>
        <p:txBody>
          <a:bodyPr/>
          <a:lstStyle/>
          <a:p>
            <a:pPr algn="ctr" eaLnBrk="1" hangingPunct="1">
              <a:defRPr/>
            </a:pPr>
            <a:r>
              <a:rPr lang="el-GR" dirty="0">
                <a:solidFill>
                  <a:srgbClr val="FFFFFF"/>
                </a:solidFill>
                <a:effectLst>
                  <a:outerShdw blurRad="38100" dist="38100" dir="2700000" algn="tl">
                    <a:srgbClr val="000000"/>
                  </a:outerShdw>
                </a:effectLst>
              </a:rPr>
              <a:t>Διαφορές </a:t>
            </a:r>
            <a:r>
              <a:rPr lang="en-US" dirty="0">
                <a:solidFill>
                  <a:srgbClr val="FFFFFF"/>
                </a:solidFill>
                <a:effectLst>
                  <a:outerShdw blurRad="38100" dist="38100" dir="2700000" algn="tl">
                    <a:srgbClr val="000000"/>
                  </a:outerShdw>
                </a:effectLst>
              </a:rPr>
              <a:t>Low Cost </a:t>
            </a:r>
            <a:r>
              <a:rPr lang="el-GR" dirty="0">
                <a:solidFill>
                  <a:srgbClr val="FFFFFF"/>
                </a:solidFill>
                <a:effectLst>
                  <a:outerShdw blurRad="38100" dist="38100" dir="2700000" algn="tl">
                    <a:srgbClr val="000000"/>
                  </a:outerShdw>
                </a:effectLst>
              </a:rPr>
              <a:t>και </a:t>
            </a:r>
            <a:r>
              <a:rPr lang="en-US" dirty="0">
                <a:solidFill>
                  <a:srgbClr val="FFFFFF"/>
                </a:solidFill>
                <a:effectLst>
                  <a:outerShdw blurRad="38100" dist="38100" dir="2700000" algn="tl">
                    <a:srgbClr val="000000"/>
                  </a:outerShdw>
                </a:effectLst>
              </a:rPr>
              <a:t>Scheduled </a:t>
            </a:r>
            <a:r>
              <a:rPr lang="el-GR" dirty="0">
                <a:solidFill>
                  <a:srgbClr val="FFFFFF"/>
                </a:solidFill>
                <a:effectLst>
                  <a:outerShdw blurRad="38100" dist="38100" dir="2700000" algn="tl">
                    <a:srgbClr val="000000"/>
                  </a:outerShdw>
                </a:effectLst>
              </a:rPr>
              <a:t>Εταιρειών</a:t>
            </a:r>
            <a:endParaRPr lang="el-GR" dirty="0"/>
          </a:p>
        </p:txBody>
      </p:sp>
      <p:pic>
        <p:nvPicPr>
          <p:cNvPr id="26627" name="Θέση περιεχομένου 5">
            <a:hlinkClick r:id="rId3" action="ppaction://hlinkfile"/>
            <a:extLst>
              <a:ext uri="{FF2B5EF4-FFF2-40B4-BE49-F238E27FC236}">
                <a16:creationId xmlns:a16="http://schemas.microsoft.com/office/drawing/2014/main" id="{894AA40F-5178-4799-85F2-91DEE820F4B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30725" y="101600"/>
            <a:ext cx="3921125" cy="6686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Θέση υποσέλιδου 2">
            <a:extLst>
              <a:ext uri="{FF2B5EF4-FFF2-40B4-BE49-F238E27FC236}">
                <a16:creationId xmlns:a16="http://schemas.microsoft.com/office/drawing/2014/main" id="{14FAFC3D-3941-4559-9205-35F159B7079F}"/>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01368D-E0F6-4A3D-ACD9-E1ECAC8F53A9}"/>
              </a:ext>
            </a:extLst>
          </p:cNvPr>
          <p:cNvSpPr>
            <a:spLocks noGrp="1"/>
          </p:cNvSpPr>
          <p:nvPr>
            <p:ph type="title"/>
          </p:nvPr>
        </p:nvSpPr>
        <p:spPr/>
        <p:txBody>
          <a:bodyPr/>
          <a:lstStyle/>
          <a:p>
            <a:pPr algn="ctr" eaLnBrk="1" hangingPunct="1">
              <a:defRPr/>
            </a:pPr>
            <a:r>
              <a:rPr lang="el-GR" dirty="0">
                <a:solidFill>
                  <a:srgbClr val="FFFFFF"/>
                </a:solidFill>
                <a:effectLst>
                  <a:outerShdw blurRad="38100" dist="38100" dir="2700000" algn="tl">
                    <a:srgbClr val="000000"/>
                  </a:outerShdw>
                </a:effectLst>
              </a:rPr>
              <a:t>Διαφορές </a:t>
            </a:r>
            <a:r>
              <a:rPr lang="el-GR" dirty="0" err="1">
                <a:solidFill>
                  <a:srgbClr val="FFFFFF"/>
                </a:solidFill>
                <a:effectLst>
                  <a:outerShdw blurRad="38100" dist="38100" dir="2700000" algn="tl">
                    <a:srgbClr val="000000"/>
                  </a:outerShdw>
                </a:effectLst>
              </a:rPr>
              <a:t>Low</a:t>
            </a:r>
            <a:r>
              <a:rPr lang="el-GR" dirty="0">
                <a:solidFill>
                  <a:srgbClr val="FFFFFF"/>
                </a:solidFill>
                <a:effectLst>
                  <a:outerShdw blurRad="38100" dist="38100" dir="2700000" algn="tl">
                    <a:srgbClr val="000000"/>
                  </a:outerShdw>
                </a:effectLst>
              </a:rPr>
              <a:t> </a:t>
            </a:r>
            <a:r>
              <a:rPr lang="el-GR" dirty="0" err="1">
                <a:solidFill>
                  <a:srgbClr val="FFFFFF"/>
                </a:solidFill>
                <a:effectLst>
                  <a:outerShdw blurRad="38100" dist="38100" dir="2700000" algn="tl">
                    <a:srgbClr val="000000"/>
                  </a:outerShdw>
                </a:effectLst>
              </a:rPr>
              <a:t>Cost</a:t>
            </a:r>
            <a:r>
              <a:rPr lang="el-GR" dirty="0">
                <a:solidFill>
                  <a:srgbClr val="FFFFFF"/>
                </a:solidFill>
                <a:effectLst>
                  <a:outerShdw blurRad="38100" dist="38100" dir="2700000" algn="tl">
                    <a:srgbClr val="000000"/>
                  </a:outerShdw>
                </a:effectLst>
              </a:rPr>
              <a:t> και </a:t>
            </a:r>
            <a:r>
              <a:rPr lang="el-GR" dirty="0" err="1">
                <a:solidFill>
                  <a:srgbClr val="FFFFFF"/>
                </a:solidFill>
                <a:effectLst>
                  <a:outerShdw blurRad="38100" dist="38100" dir="2700000" algn="tl">
                    <a:srgbClr val="000000"/>
                  </a:outerShdw>
                </a:effectLst>
              </a:rPr>
              <a:t>Scheduled</a:t>
            </a:r>
            <a:r>
              <a:rPr lang="el-GR" dirty="0">
                <a:solidFill>
                  <a:srgbClr val="FFFFFF"/>
                </a:solidFill>
                <a:effectLst>
                  <a:outerShdw blurRad="38100" dist="38100" dir="2700000" algn="tl">
                    <a:srgbClr val="000000"/>
                  </a:outerShdw>
                </a:effectLst>
              </a:rPr>
              <a:t> Εταιρειών</a:t>
            </a:r>
            <a:endParaRPr lang="el-GR" dirty="0"/>
          </a:p>
        </p:txBody>
      </p:sp>
      <p:pic>
        <p:nvPicPr>
          <p:cNvPr id="6" name="Θέση περιεχομένου 5">
            <a:hlinkClick r:id="rId3" action="ppaction://hlinkfile"/>
            <a:extLst>
              <a:ext uri="{FF2B5EF4-FFF2-40B4-BE49-F238E27FC236}">
                <a16:creationId xmlns:a16="http://schemas.microsoft.com/office/drawing/2014/main" id="{CC843860-3331-4D43-9D51-230D7754E9B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369855" y="3579421"/>
            <a:ext cx="4600982" cy="2665804"/>
          </a:xfrm>
          <a:prstGeom prst="roundRect">
            <a:avLst>
              <a:gd name="adj" fmla="val 12082"/>
            </a:avLst>
          </a:prstGeom>
          <a:solidFill>
            <a:srgbClr val="FFFFFF">
              <a:shade val="85000"/>
            </a:srgbClr>
          </a:solidFill>
          <a:effectLst>
            <a:reflection blurRad="12700" stA="38000" endPos="28000" dist="5000" dir="5400000" sy="-100000" algn="bl" rotWithShape="0"/>
          </a:effectLst>
        </p:spPr>
      </p:pic>
      <p:pic>
        <p:nvPicPr>
          <p:cNvPr id="4" name="Θέση περιεχομένου 3">
            <a:hlinkClick r:id="rId5" action="ppaction://hlinkfile"/>
            <a:extLst>
              <a:ext uri="{FF2B5EF4-FFF2-40B4-BE49-F238E27FC236}">
                <a16:creationId xmlns:a16="http://schemas.microsoft.com/office/drawing/2014/main" id="{54E575CC-A4B0-4D7A-A003-7633598E3C39}"/>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216533" y="1417638"/>
            <a:ext cx="5418879" cy="3023733"/>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3" name="Θέση υποσέλιδου 2">
            <a:extLst>
              <a:ext uri="{FF2B5EF4-FFF2-40B4-BE49-F238E27FC236}">
                <a16:creationId xmlns:a16="http://schemas.microsoft.com/office/drawing/2014/main" id="{C899BC1C-A430-4786-9A87-2344C18CEC62}"/>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1C1F417-7EE2-46F0-94D8-22FCC21F03E0}"/>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Μεταφορά και Μετακίνηση Πελατών</a:t>
            </a:r>
          </a:p>
        </p:txBody>
      </p:sp>
      <p:sp>
        <p:nvSpPr>
          <p:cNvPr id="10243" name="Rectangle 3">
            <a:extLst>
              <a:ext uri="{FF2B5EF4-FFF2-40B4-BE49-F238E27FC236}">
                <a16:creationId xmlns:a16="http://schemas.microsoft.com/office/drawing/2014/main" id="{5FE39A8E-84B1-479E-8A59-C70B95B60506}"/>
              </a:ext>
            </a:extLst>
          </p:cNvPr>
          <p:cNvSpPr>
            <a:spLocks noGrp="1" noChangeArrowheads="1"/>
          </p:cNvSpPr>
          <p:nvPr>
            <p:ph type="body" idx="1"/>
          </p:nvPr>
        </p:nvSpPr>
        <p:spPr>
          <a:xfrm>
            <a:off x="2693988" y="1600200"/>
            <a:ext cx="6326187" cy="5257800"/>
          </a:xfrm>
        </p:spPr>
        <p:txBody>
          <a:bodyPr/>
          <a:lstStyle/>
          <a:p>
            <a:pPr eaLnBrk="1" hangingPunct="1"/>
            <a:r>
              <a:rPr lang="el-GR" altLang="el-GR"/>
              <a:t>Εναέρια Μεταφορά: περιλαμβάνει όλα τα εναέρια μέσα μεταφοράς: αεροπλάνο, κτλ</a:t>
            </a:r>
          </a:p>
          <a:p>
            <a:pPr eaLnBrk="1" hangingPunct="1"/>
            <a:endParaRPr lang="el-GR" altLang="el-GR"/>
          </a:p>
          <a:p>
            <a:pPr eaLnBrk="1" hangingPunct="1"/>
            <a:r>
              <a:rPr lang="el-GR" altLang="el-GR"/>
              <a:t>Χερσαία ή επίγεια μεταφορά: επίγεια μέσα (τραίνο, αυτοκίνητο κτλ).</a:t>
            </a:r>
          </a:p>
          <a:p>
            <a:pPr eaLnBrk="1" hangingPunct="1"/>
            <a:endParaRPr lang="el-GR" altLang="el-GR"/>
          </a:p>
          <a:p>
            <a:pPr eaLnBrk="1" hangingPunct="1"/>
            <a:r>
              <a:rPr lang="el-GR" altLang="el-GR"/>
              <a:t>Θαλάσσια μεταφορά: περιλαμβάνει το ταξίδι με κρουαζιερόπλοια, </a:t>
            </a:r>
            <a:r>
              <a:rPr lang="el-GR" altLang="el-GR" u="sng"/>
              <a:t>επιβατηγά (όχι επιβατικά)</a:t>
            </a:r>
            <a:r>
              <a:rPr lang="el-GR" altLang="el-GR"/>
              <a:t> πλοία, κτλ</a:t>
            </a:r>
          </a:p>
        </p:txBody>
      </p:sp>
      <p:sp>
        <p:nvSpPr>
          <p:cNvPr id="2" name="Θέση υποσέλιδου 1">
            <a:extLst>
              <a:ext uri="{FF2B5EF4-FFF2-40B4-BE49-F238E27FC236}">
                <a16:creationId xmlns:a16="http://schemas.microsoft.com/office/drawing/2014/main" id="{EEC59492-EF8F-4DCB-9AC8-78EB914D3469}"/>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98F65E1-A00F-4D92-92AC-0F687E179DA6}"/>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Παράγοντες Διαφοροποίησης Αεροπορικού Εισιτηρίου</a:t>
            </a:r>
          </a:p>
        </p:txBody>
      </p:sp>
      <p:sp>
        <p:nvSpPr>
          <p:cNvPr id="101379" name="Rectangle 3">
            <a:extLst>
              <a:ext uri="{FF2B5EF4-FFF2-40B4-BE49-F238E27FC236}">
                <a16:creationId xmlns:a16="http://schemas.microsoft.com/office/drawing/2014/main" id="{9706CD4E-DCA2-4CE8-92A0-2EDFED0B8FE3}"/>
              </a:ext>
            </a:extLst>
          </p:cNvPr>
          <p:cNvSpPr>
            <a:spLocks noGrp="1" noChangeArrowheads="1"/>
          </p:cNvSpPr>
          <p:nvPr>
            <p:ph type="body" idx="1"/>
          </p:nvPr>
        </p:nvSpPr>
        <p:spPr>
          <a:xfrm>
            <a:off x="2693988" y="1600200"/>
            <a:ext cx="6326187" cy="5257800"/>
          </a:xfrm>
        </p:spPr>
        <p:txBody>
          <a:bodyPr/>
          <a:lstStyle/>
          <a:p>
            <a:pPr eaLnBrk="1" hangingPunct="1">
              <a:defRPr/>
            </a:pPr>
            <a:r>
              <a:rPr lang="el-GR">
                <a:effectLst>
                  <a:outerShdw blurRad="38100" dist="38100" dir="2700000" algn="tl">
                    <a:srgbClr val="000000"/>
                  </a:outerShdw>
                </a:effectLst>
              </a:rPr>
              <a:t>Τύπος του αεροσκάφους</a:t>
            </a:r>
            <a:r>
              <a:rPr lang="el-GR"/>
              <a:t>: διαμόρφωση εσωτερικών χώρων (μεγάλο-μικρό κάθισμα, διάδρομος, τουαλλέτες κτλ) και θόρυβος στην καμπίνα, </a:t>
            </a:r>
          </a:p>
          <a:p>
            <a:pPr eaLnBrk="1" hangingPunct="1">
              <a:defRPr/>
            </a:pPr>
            <a:endParaRPr lang="el-GR"/>
          </a:p>
          <a:p>
            <a:pPr eaLnBrk="1" hangingPunct="1">
              <a:defRPr/>
            </a:pPr>
            <a:r>
              <a:rPr lang="el-GR"/>
              <a:t>Πρόγραμμα πτήσης: Συχνότητα πτήσεων, τήρηση ωραρίου, πόλεις που καλύπτονται, απευθείας πτήση </a:t>
            </a:r>
            <a:r>
              <a:rPr lang="en-US"/>
              <a:t>(express) </a:t>
            </a:r>
            <a:r>
              <a:rPr lang="el-GR"/>
              <a:t>ή όχι, </a:t>
            </a:r>
          </a:p>
          <a:p>
            <a:pPr eaLnBrk="1" hangingPunct="1">
              <a:defRPr/>
            </a:pPr>
            <a:endParaRPr lang="el-GR"/>
          </a:p>
          <a:p>
            <a:pPr eaLnBrk="1" hangingPunct="1">
              <a:defRPr/>
            </a:pPr>
            <a:r>
              <a:rPr lang="el-GR"/>
              <a:t>Τιμή του εισιτηρίου: ανάλογα με την θέση του πελάτη. Βασικές θέσεις: πρώτη θέση, επιχειρηματική και οικονομική.  </a:t>
            </a:r>
          </a:p>
        </p:txBody>
      </p:sp>
      <p:sp>
        <p:nvSpPr>
          <p:cNvPr id="2" name="Θέση υποσέλιδου 1">
            <a:extLst>
              <a:ext uri="{FF2B5EF4-FFF2-40B4-BE49-F238E27FC236}">
                <a16:creationId xmlns:a16="http://schemas.microsoft.com/office/drawing/2014/main" id="{3C34BEF4-0D1F-4A79-AFAD-0BDDE7D2C98E}"/>
              </a:ext>
            </a:extLst>
          </p:cNvPr>
          <p:cNvSpPr>
            <a:spLocks noGrp="1"/>
          </p:cNvSpPr>
          <p:nvPr>
            <p:ph type="ftr" sz="quarter" idx="11"/>
          </p:nvPr>
        </p:nvSpPr>
        <p:spPr/>
        <p:txBody>
          <a:bodyPr/>
          <a:lstStyle/>
          <a:p>
            <a:pPr>
              <a:defRPr/>
            </a:pPr>
            <a:r>
              <a:rPr lang="el-GR"/>
              <a:t>Κ. Τσαγκαράκης</a:t>
            </a:r>
            <a:endParaRPr lang="en-US"/>
          </a:p>
        </p:txBody>
      </p:sp>
    </p:spTree>
    <p:extLst>
      <p:ext uri="{BB962C8B-B14F-4D97-AF65-F5344CB8AC3E}">
        <p14:creationId xmlns:p14="http://schemas.microsoft.com/office/powerpoint/2010/main" val="2945181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0E0E9E27-3B61-48C6-BD30-7D8F63515A11}"/>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Παράγοντες Διαφοροποίησης Αεροπορικού Εισιτηρίου</a:t>
            </a:r>
          </a:p>
        </p:txBody>
      </p:sp>
      <p:sp>
        <p:nvSpPr>
          <p:cNvPr id="32771" name="Rectangle 3">
            <a:extLst>
              <a:ext uri="{FF2B5EF4-FFF2-40B4-BE49-F238E27FC236}">
                <a16:creationId xmlns:a16="http://schemas.microsoft.com/office/drawing/2014/main" id="{39579606-054A-4EA3-BCE8-D7E400938D12}"/>
              </a:ext>
            </a:extLst>
          </p:cNvPr>
          <p:cNvSpPr>
            <a:spLocks noGrp="1" noChangeArrowheads="1"/>
          </p:cNvSpPr>
          <p:nvPr>
            <p:ph type="body" idx="1"/>
          </p:nvPr>
        </p:nvSpPr>
        <p:spPr/>
        <p:txBody>
          <a:bodyPr/>
          <a:lstStyle/>
          <a:p>
            <a:pPr eaLnBrk="1" hangingPunct="1">
              <a:lnSpc>
                <a:spcPct val="150000"/>
              </a:lnSpc>
            </a:pPr>
            <a:r>
              <a:rPr lang="el-GR" altLang="el-GR"/>
              <a:t>Εξυπηρέτηση στο αεροδρόμιο: Εξυπηρέτηση την ώρα της πώλησης του εισιτηρίου (αν δεν έχει ήδη από το πρακτορείο), εξυπηρέτηση πελάτη στο έδαφος, στην πτήση και μετά την πτήση (παραλαβή αποσκευών κτλ).   </a:t>
            </a:r>
          </a:p>
        </p:txBody>
      </p:sp>
      <p:sp>
        <p:nvSpPr>
          <p:cNvPr id="2" name="Θέση υποσέλιδου 1">
            <a:extLst>
              <a:ext uri="{FF2B5EF4-FFF2-40B4-BE49-F238E27FC236}">
                <a16:creationId xmlns:a16="http://schemas.microsoft.com/office/drawing/2014/main" id="{EE7606EF-C494-4739-AD48-788D49EFFC17}"/>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B5D6A7E-686E-48EA-8E1D-05DC5E11A793}"/>
              </a:ext>
            </a:extLst>
          </p:cNvPr>
          <p:cNvSpPr>
            <a:spLocks noGrp="1" noChangeArrowheads="1"/>
          </p:cNvSpPr>
          <p:nvPr>
            <p:ph type="title"/>
          </p:nvPr>
        </p:nvSpPr>
        <p:spPr>
          <a:xfrm>
            <a:off x="2692400" y="0"/>
            <a:ext cx="6316663" cy="1143000"/>
          </a:xfrm>
        </p:spPr>
        <p:txBody>
          <a:bodyPr/>
          <a:lstStyle/>
          <a:p>
            <a:pPr algn="ctr" eaLnBrk="1" hangingPunct="1">
              <a:defRPr/>
            </a:pPr>
            <a:r>
              <a:rPr lang="el-GR">
                <a:effectLst>
                  <a:outerShdw blurRad="38100" dist="38100" dir="2700000" algn="tl">
                    <a:srgbClr val="000000"/>
                  </a:outerShdw>
                </a:effectLst>
              </a:rPr>
              <a:t>Παράγοντες Ικανοποίησης του Πελάτη</a:t>
            </a:r>
          </a:p>
        </p:txBody>
      </p:sp>
      <p:sp>
        <p:nvSpPr>
          <p:cNvPr id="34819" name="Rectangle 3">
            <a:extLst>
              <a:ext uri="{FF2B5EF4-FFF2-40B4-BE49-F238E27FC236}">
                <a16:creationId xmlns:a16="http://schemas.microsoft.com/office/drawing/2014/main" id="{69982086-06A2-41FE-B010-7E8434B71953}"/>
              </a:ext>
            </a:extLst>
          </p:cNvPr>
          <p:cNvSpPr>
            <a:spLocks noGrp="1" noChangeArrowheads="1"/>
          </p:cNvSpPr>
          <p:nvPr>
            <p:ph type="body" idx="1"/>
          </p:nvPr>
        </p:nvSpPr>
        <p:spPr>
          <a:xfrm>
            <a:off x="2693988" y="1600200"/>
            <a:ext cx="6326187" cy="5257800"/>
          </a:xfrm>
        </p:spPr>
        <p:txBody>
          <a:bodyPr/>
          <a:lstStyle/>
          <a:p>
            <a:pPr eaLnBrk="1" hangingPunct="1"/>
            <a:r>
              <a:rPr lang="el-GR" altLang="el-GR"/>
              <a:t>Υπάρχουν κάποιες βασικές κατηγορίες πελατών:</a:t>
            </a:r>
          </a:p>
          <a:p>
            <a:pPr lvl="1" eaLnBrk="1" hangingPunct="1"/>
            <a:endParaRPr lang="el-GR" altLang="el-GR"/>
          </a:p>
          <a:p>
            <a:pPr lvl="1" eaLnBrk="1" hangingPunct="1"/>
            <a:r>
              <a:rPr lang="el-GR" altLang="el-GR"/>
              <a:t>«</a:t>
            </a:r>
            <a:r>
              <a:rPr lang="el-GR" altLang="el-GR">
                <a:hlinkClick r:id="rId3" action="ppaction://hlinksldjump"/>
              </a:rPr>
              <a:t>Επιχειρηματικοί» πελάτες</a:t>
            </a:r>
            <a:r>
              <a:rPr lang="el-GR" altLang="el-GR"/>
              <a:t>: </a:t>
            </a:r>
            <a:r>
              <a:rPr lang="el-GR" altLang="el-GR" u="sng"/>
              <a:t>ταξιδεύουν μόνο για εργασιακούς λόγους</a:t>
            </a:r>
            <a:r>
              <a:rPr lang="el-GR" altLang="el-GR"/>
              <a:t>, είναι   επιχειρηματίες, εργαζόμενοι, στελέχη επιχερήσεων, κτλ</a:t>
            </a:r>
          </a:p>
          <a:p>
            <a:pPr lvl="1" eaLnBrk="1" hangingPunct="1"/>
            <a:endParaRPr lang="el-GR" altLang="el-GR"/>
          </a:p>
          <a:p>
            <a:pPr lvl="1" eaLnBrk="1" hangingPunct="1"/>
            <a:r>
              <a:rPr lang="el-GR" altLang="el-GR">
                <a:hlinkClick r:id="rId4" action="ppaction://hlinksldjump"/>
              </a:rPr>
              <a:t>Ταξιδιώτες αναψυχής</a:t>
            </a:r>
            <a:r>
              <a:rPr lang="el-GR" altLang="el-GR"/>
              <a:t>: Οικογενειάρχες, φοιτητές κτλ.</a:t>
            </a:r>
          </a:p>
          <a:p>
            <a:pPr lvl="1" eaLnBrk="1" hangingPunct="1"/>
            <a:endParaRPr lang="el-GR" altLang="el-GR"/>
          </a:p>
          <a:p>
            <a:pPr lvl="1" eaLnBrk="1" hangingPunct="1"/>
            <a:endParaRPr lang="el-GR" altLang="el-GR"/>
          </a:p>
        </p:txBody>
      </p:sp>
      <p:sp>
        <p:nvSpPr>
          <p:cNvPr id="2" name="Θέση υποσέλιδου 1">
            <a:extLst>
              <a:ext uri="{FF2B5EF4-FFF2-40B4-BE49-F238E27FC236}">
                <a16:creationId xmlns:a16="http://schemas.microsoft.com/office/drawing/2014/main" id="{4D4F4101-A231-466A-83F9-49E0CD3BA644}"/>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12D90F8-9429-4A28-A336-C140D9E24253}"/>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Παράγοντες Ικανοποίησης του Πελάτη</a:t>
            </a:r>
          </a:p>
        </p:txBody>
      </p:sp>
      <p:sp>
        <p:nvSpPr>
          <p:cNvPr id="104451" name="Rectangle 3">
            <a:extLst>
              <a:ext uri="{FF2B5EF4-FFF2-40B4-BE49-F238E27FC236}">
                <a16:creationId xmlns:a16="http://schemas.microsoft.com/office/drawing/2014/main" id="{EDC0F3C8-8F97-454E-AB93-5241DC37974C}"/>
              </a:ext>
            </a:extLst>
          </p:cNvPr>
          <p:cNvSpPr>
            <a:spLocks noGrp="1" noChangeArrowheads="1"/>
          </p:cNvSpPr>
          <p:nvPr>
            <p:ph type="body" idx="1"/>
          </p:nvPr>
        </p:nvSpPr>
        <p:spPr>
          <a:xfrm>
            <a:off x="2693988" y="1600200"/>
            <a:ext cx="6326187" cy="5522913"/>
          </a:xfrm>
        </p:spPr>
        <p:txBody>
          <a:bodyPr/>
          <a:lstStyle/>
          <a:p>
            <a:pPr eaLnBrk="1" hangingPunct="1">
              <a:defRPr/>
            </a:pPr>
            <a:r>
              <a:rPr lang="el-GR">
                <a:effectLst>
                  <a:outerShdw blurRad="38100" dist="38100" dir="2700000" algn="tl">
                    <a:srgbClr val="000000"/>
                  </a:outerShdw>
                </a:effectLst>
              </a:rPr>
              <a:t>«Επιχειρηματικός» πελάτης:</a:t>
            </a:r>
            <a:r>
              <a:rPr lang="el-GR"/>
              <a:t> </a:t>
            </a:r>
          </a:p>
          <a:p>
            <a:pPr eaLnBrk="1" hangingPunct="1">
              <a:defRPr/>
            </a:pPr>
            <a:endParaRPr lang="el-GR"/>
          </a:p>
          <a:p>
            <a:pPr lvl="1" eaLnBrk="1" hangingPunct="1">
              <a:defRPr/>
            </a:pPr>
            <a:r>
              <a:rPr lang="el-GR"/>
              <a:t>επιθυμούν συχνές πτήσεις, </a:t>
            </a:r>
          </a:p>
          <a:p>
            <a:pPr lvl="1" eaLnBrk="1" hangingPunct="1">
              <a:defRPr/>
            </a:pPr>
            <a:endParaRPr lang="el-GR"/>
          </a:p>
          <a:p>
            <a:pPr lvl="1" eaLnBrk="1" hangingPunct="1">
              <a:defRPr/>
            </a:pPr>
            <a:r>
              <a:rPr lang="el-GR"/>
              <a:t>ακριβή τήρηση ωραρίου, </a:t>
            </a:r>
          </a:p>
          <a:p>
            <a:pPr lvl="1" eaLnBrk="1" hangingPunct="1">
              <a:defRPr/>
            </a:pPr>
            <a:endParaRPr lang="el-GR"/>
          </a:p>
          <a:p>
            <a:pPr lvl="1" eaLnBrk="1" hangingPunct="1">
              <a:defRPr/>
            </a:pPr>
            <a:r>
              <a:rPr lang="el-GR"/>
              <a:t>δυνατότητα ξεχωριστού </a:t>
            </a:r>
            <a:r>
              <a:rPr lang="en-US"/>
              <a:t>check in </a:t>
            </a:r>
            <a:r>
              <a:rPr lang="el-GR"/>
              <a:t>(παράδοση αποσκευών και έλεγχος εισιτηρίου) χωρίς να περιμένει στην ουρά, </a:t>
            </a:r>
          </a:p>
          <a:p>
            <a:pPr lvl="1" eaLnBrk="1" hangingPunct="1">
              <a:defRPr/>
            </a:pPr>
            <a:endParaRPr lang="el-GR"/>
          </a:p>
          <a:p>
            <a:pPr eaLnBrk="1" hangingPunct="1">
              <a:defRPr/>
            </a:pPr>
            <a:endParaRPr lang="el-GR"/>
          </a:p>
        </p:txBody>
      </p:sp>
      <p:sp>
        <p:nvSpPr>
          <p:cNvPr id="2" name="Θέση υποσέλιδου 1">
            <a:extLst>
              <a:ext uri="{FF2B5EF4-FFF2-40B4-BE49-F238E27FC236}">
                <a16:creationId xmlns:a16="http://schemas.microsoft.com/office/drawing/2014/main" id="{005C5938-5256-47C6-92A9-538F28A4EC4E}"/>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CA9057D-857D-40D1-AE61-0E3DFFB3C97E}"/>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Παράγοντες Ικανοποίησης του Πελάτη</a:t>
            </a:r>
          </a:p>
        </p:txBody>
      </p:sp>
      <p:sp>
        <p:nvSpPr>
          <p:cNvPr id="38915" name="Rectangle 3">
            <a:extLst>
              <a:ext uri="{FF2B5EF4-FFF2-40B4-BE49-F238E27FC236}">
                <a16:creationId xmlns:a16="http://schemas.microsoft.com/office/drawing/2014/main" id="{7D96B0AA-E54E-4902-A84F-5305409C72B9}"/>
              </a:ext>
            </a:extLst>
          </p:cNvPr>
          <p:cNvSpPr>
            <a:spLocks noGrp="1" noChangeArrowheads="1"/>
          </p:cNvSpPr>
          <p:nvPr>
            <p:ph type="body" idx="1"/>
          </p:nvPr>
        </p:nvSpPr>
        <p:spPr/>
        <p:txBody>
          <a:bodyPr/>
          <a:lstStyle/>
          <a:p>
            <a:pPr lvl="1" eaLnBrk="1" hangingPunct="1"/>
            <a:r>
              <a:rPr lang="el-GR" altLang="el-GR"/>
              <a:t>Γρήγορη παραλαβή αποσκευών: προτεραιότητα στην παραλαβή, δυνατότητα πολλών αποσκευών. </a:t>
            </a:r>
          </a:p>
          <a:p>
            <a:pPr lvl="1" eaLnBrk="1" hangingPunct="1"/>
            <a:endParaRPr lang="el-GR" altLang="el-GR"/>
          </a:p>
          <a:p>
            <a:pPr lvl="1" eaLnBrk="1" hangingPunct="1"/>
            <a:r>
              <a:rPr lang="el-GR" altLang="el-GR"/>
              <a:t>Αδιαφορία για την τιμή: συνήθως το εισιτήριο καλύπτεται εξ ολοκλήρου από την εταιρεία ή επιθυμεί ακριβό εισιτήριο για λόγους γοήτρου.  </a:t>
            </a:r>
          </a:p>
          <a:p>
            <a:pPr eaLnBrk="1" hangingPunct="1"/>
            <a:endParaRPr lang="el-GR" altLang="el-GR"/>
          </a:p>
        </p:txBody>
      </p:sp>
      <p:sp>
        <p:nvSpPr>
          <p:cNvPr id="38916" name="AutoShape 4">
            <a:hlinkClick r:id="rId3" action="ppaction://hlinksldjump" highlightClick="1"/>
            <a:extLst>
              <a:ext uri="{FF2B5EF4-FFF2-40B4-BE49-F238E27FC236}">
                <a16:creationId xmlns:a16="http://schemas.microsoft.com/office/drawing/2014/main" id="{33179315-8185-4727-A839-E5E8E157EA1A}"/>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177BAE95-533F-41E2-B430-6C8D672AC65E}"/>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31ACA8F-30D5-4FC0-BB89-DCC41031BA90}"/>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Παράγοντες Ικανοποίησης του Πελάτη</a:t>
            </a:r>
          </a:p>
        </p:txBody>
      </p:sp>
      <p:sp>
        <p:nvSpPr>
          <p:cNvPr id="40963" name="Rectangle 3">
            <a:extLst>
              <a:ext uri="{FF2B5EF4-FFF2-40B4-BE49-F238E27FC236}">
                <a16:creationId xmlns:a16="http://schemas.microsoft.com/office/drawing/2014/main" id="{C5D9C3A1-3CA8-43A2-8DF5-D1AE51A648DD}"/>
              </a:ext>
            </a:extLst>
          </p:cNvPr>
          <p:cNvSpPr>
            <a:spLocks noGrp="1" noChangeArrowheads="1"/>
          </p:cNvSpPr>
          <p:nvPr>
            <p:ph type="body" idx="1"/>
          </p:nvPr>
        </p:nvSpPr>
        <p:spPr/>
        <p:txBody>
          <a:bodyPr/>
          <a:lstStyle/>
          <a:p>
            <a:pPr eaLnBrk="1" hangingPunct="1"/>
            <a:r>
              <a:rPr lang="el-GR" altLang="el-GR"/>
              <a:t>Πελάτες – ταξιδιώτης αναψυχής: </a:t>
            </a:r>
          </a:p>
          <a:p>
            <a:pPr eaLnBrk="1" hangingPunct="1"/>
            <a:endParaRPr lang="el-GR" altLang="el-GR"/>
          </a:p>
          <a:p>
            <a:pPr lvl="1" eaLnBrk="1" hangingPunct="1"/>
            <a:r>
              <a:rPr lang="el-GR" altLang="el-GR"/>
              <a:t>Χαμηλές τιμές λόγω μικρού εισοδήματος ή λόγω ταξιδιού με την οικογένεια, </a:t>
            </a:r>
          </a:p>
          <a:p>
            <a:pPr lvl="1" eaLnBrk="1" hangingPunct="1"/>
            <a:endParaRPr lang="el-GR" altLang="el-GR"/>
          </a:p>
          <a:p>
            <a:pPr lvl="1" eaLnBrk="1" hangingPunct="1"/>
            <a:r>
              <a:rPr lang="el-GR" altLang="el-GR"/>
              <a:t>Ασφάλεια πτήσης: σημαντικό τόσο για τους επιχειρηματικούς όσο και τους επιβατες αναψυχής</a:t>
            </a:r>
          </a:p>
        </p:txBody>
      </p:sp>
      <p:sp>
        <p:nvSpPr>
          <p:cNvPr id="40964" name="AutoShape 4">
            <a:hlinkClick r:id="rId3" action="ppaction://hlinksldjump" highlightClick="1"/>
            <a:extLst>
              <a:ext uri="{FF2B5EF4-FFF2-40B4-BE49-F238E27FC236}">
                <a16:creationId xmlns:a16="http://schemas.microsoft.com/office/drawing/2014/main" id="{3F09000B-01C1-4D6D-8794-0CBB27BCB805}"/>
              </a:ext>
            </a:extLst>
          </p:cNvPr>
          <p:cNvSpPr>
            <a:spLocks noChangeArrowheads="1"/>
          </p:cNvSpPr>
          <p:nvPr/>
        </p:nvSpPr>
        <p:spPr bwMode="auto">
          <a:xfrm>
            <a:off x="8116888" y="6256338"/>
            <a:ext cx="512762" cy="473075"/>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l-GR" altLang="el-GR" sz="1800"/>
          </a:p>
        </p:txBody>
      </p:sp>
      <p:sp>
        <p:nvSpPr>
          <p:cNvPr id="2" name="Θέση υποσέλιδου 1">
            <a:extLst>
              <a:ext uri="{FF2B5EF4-FFF2-40B4-BE49-F238E27FC236}">
                <a16:creationId xmlns:a16="http://schemas.microsoft.com/office/drawing/2014/main" id="{47744D47-C9D8-4DD0-AB93-17AC8C15B582}"/>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F3EA199-A8C5-499A-9D13-166BF788F50F}"/>
              </a:ext>
            </a:extLst>
          </p:cNvPr>
          <p:cNvSpPr>
            <a:spLocks noGrp="1" noChangeArrowheads="1"/>
          </p:cNvSpPr>
          <p:nvPr>
            <p:ph type="title"/>
          </p:nvPr>
        </p:nvSpPr>
        <p:spPr>
          <a:xfrm>
            <a:off x="2703513" y="0"/>
            <a:ext cx="6316662" cy="1143000"/>
          </a:xfrm>
        </p:spPr>
        <p:txBody>
          <a:bodyPr/>
          <a:lstStyle/>
          <a:p>
            <a:pPr algn="ctr" eaLnBrk="1" hangingPunct="1"/>
            <a:r>
              <a:rPr lang="el-GR" altLang="el-GR"/>
              <a:t>Παράγοντες Επιλογής Αεροπορικής Εταιρείας</a:t>
            </a:r>
          </a:p>
        </p:txBody>
      </p:sp>
      <p:sp>
        <p:nvSpPr>
          <p:cNvPr id="43011" name="Rectangle 3">
            <a:extLst>
              <a:ext uri="{FF2B5EF4-FFF2-40B4-BE49-F238E27FC236}">
                <a16:creationId xmlns:a16="http://schemas.microsoft.com/office/drawing/2014/main" id="{D9D42FD3-4AE9-452D-B5B6-161EB6545013}"/>
              </a:ext>
            </a:extLst>
          </p:cNvPr>
          <p:cNvSpPr>
            <a:spLocks noGrp="1" noChangeArrowheads="1"/>
          </p:cNvSpPr>
          <p:nvPr>
            <p:ph type="body" idx="1"/>
          </p:nvPr>
        </p:nvSpPr>
        <p:spPr/>
        <p:txBody>
          <a:bodyPr/>
          <a:lstStyle/>
          <a:p>
            <a:pPr eaLnBrk="1" hangingPunct="1"/>
            <a:r>
              <a:rPr lang="el-GR" altLang="el-GR"/>
              <a:t>Άμεση και αποτελεσματική εξυπηρέτηση: θα πρέπει να υπάρχει συγκεκριμένος χρόνος τηλεφωνικής αναμονής, </a:t>
            </a:r>
          </a:p>
          <a:p>
            <a:pPr eaLnBrk="1" hangingPunct="1"/>
            <a:endParaRPr lang="el-GR" altLang="el-GR"/>
          </a:p>
          <a:p>
            <a:pPr eaLnBrk="1" hangingPunct="1"/>
            <a:r>
              <a:rPr lang="el-GR" altLang="el-GR"/>
              <a:t>Κράτηση μέσω </a:t>
            </a:r>
            <a:r>
              <a:rPr lang="en-US" altLang="el-GR"/>
              <a:t>CRS, </a:t>
            </a:r>
          </a:p>
          <a:p>
            <a:pPr eaLnBrk="1" hangingPunct="1"/>
            <a:endParaRPr lang="en-US" altLang="el-GR"/>
          </a:p>
          <a:p>
            <a:pPr eaLnBrk="1" hangingPunct="1"/>
            <a:r>
              <a:rPr lang="el-GR" altLang="el-GR"/>
              <a:t>Εξυπηρέτηση ειδικών αιτημάτων του πελάτη: ειδικό φαγητό (χορτοφάγος, </a:t>
            </a:r>
            <a:r>
              <a:rPr lang="en-US" altLang="el-GR"/>
              <a:t>kosher </a:t>
            </a:r>
            <a:r>
              <a:rPr lang="el-GR" altLang="el-GR"/>
              <a:t>γευμα</a:t>
            </a:r>
            <a:r>
              <a:rPr lang="en-US" altLang="el-GR"/>
              <a:t>, </a:t>
            </a:r>
            <a:r>
              <a:rPr lang="el-GR" altLang="el-GR"/>
              <a:t>διατροφή πτωχή σε νατρίο ή χαμηλών λιπαρών κτλ)</a:t>
            </a:r>
          </a:p>
        </p:txBody>
      </p:sp>
      <p:sp>
        <p:nvSpPr>
          <p:cNvPr id="2" name="Θέση υποσέλιδου 1">
            <a:extLst>
              <a:ext uri="{FF2B5EF4-FFF2-40B4-BE49-F238E27FC236}">
                <a16:creationId xmlns:a16="http://schemas.microsoft.com/office/drawing/2014/main" id="{87D6AC04-42C0-4450-8E50-8D15ADA2736D}"/>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354394B-09BF-4029-8F82-36A644F89BAB}"/>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Εξυπηρέτηση πριν την πτήση</a:t>
            </a:r>
          </a:p>
        </p:txBody>
      </p:sp>
      <p:sp>
        <p:nvSpPr>
          <p:cNvPr id="45059" name="Rectangle 3">
            <a:extLst>
              <a:ext uri="{FF2B5EF4-FFF2-40B4-BE49-F238E27FC236}">
                <a16:creationId xmlns:a16="http://schemas.microsoft.com/office/drawing/2014/main" id="{EF63FCC3-C95B-48F7-BF9A-224FFEB77884}"/>
              </a:ext>
            </a:extLst>
          </p:cNvPr>
          <p:cNvSpPr>
            <a:spLocks noGrp="1" noChangeArrowheads="1"/>
          </p:cNvSpPr>
          <p:nvPr>
            <p:ph type="body" idx="1"/>
          </p:nvPr>
        </p:nvSpPr>
        <p:spPr>
          <a:xfrm>
            <a:off x="2693988" y="1600200"/>
            <a:ext cx="6326187" cy="5257800"/>
          </a:xfrm>
        </p:spPr>
        <p:txBody>
          <a:bodyPr/>
          <a:lstStyle/>
          <a:p>
            <a:pPr eaLnBrk="1" hangingPunct="1"/>
            <a:r>
              <a:rPr lang="el-GR" altLang="el-GR"/>
              <a:t>Η διαδικασία εξυπηρέτησης είναι:</a:t>
            </a:r>
          </a:p>
          <a:p>
            <a:pPr lvl="1" eaLnBrk="1" hangingPunct="1"/>
            <a:endParaRPr lang="el-GR" altLang="el-GR"/>
          </a:p>
          <a:p>
            <a:pPr lvl="1" eaLnBrk="1" hangingPunct="1"/>
            <a:r>
              <a:rPr lang="el-GR" altLang="el-GR"/>
              <a:t>Έλεγχος (τσεκάρισμα) του εισιτηρίου (</a:t>
            </a:r>
            <a:r>
              <a:rPr lang="en-US" altLang="el-GR"/>
              <a:t>check in), </a:t>
            </a:r>
          </a:p>
          <a:p>
            <a:pPr lvl="1" eaLnBrk="1" hangingPunct="1"/>
            <a:endParaRPr lang="en-US" altLang="el-GR"/>
          </a:p>
          <a:p>
            <a:pPr lvl="1" eaLnBrk="1" hangingPunct="1"/>
            <a:r>
              <a:rPr lang="el-GR" altLang="el-GR"/>
              <a:t>Εξυπηρέτηση αποσκευών, </a:t>
            </a:r>
          </a:p>
          <a:p>
            <a:pPr lvl="1" eaLnBrk="1" hangingPunct="1"/>
            <a:endParaRPr lang="el-GR" altLang="el-GR"/>
          </a:p>
          <a:p>
            <a:pPr lvl="1" eaLnBrk="1" hangingPunct="1"/>
            <a:r>
              <a:rPr lang="el-GR" altLang="el-GR"/>
              <a:t>Διευκόλυνση Πελατών, </a:t>
            </a:r>
          </a:p>
          <a:p>
            <a:pPr lvl="1" eaLnBrk="1" hangingPunct="1"/>
            <a:endParaRPr lang="el-GR" altLang="el-GR"/>
          </a:p>
          <a:p>
            <a:pPr lvl="1" eaLnBrk="1" hangingPunct="1"/>
            <a:r>
              <a:rPr lang="el-GR" altLang="el-GR"/>
              <a:t>Δυνατότητα καθοδήγησης και επιβίβασης</a:t>
            </a:r>
          </a:p>
          <a:p>
            <a:pPr lvl="1" eaLnBrk="1" hangingPunct="1"/>
            <a:endParaRPr lang="el-GR" altLang="el-GR"/>
          </a:p>
        </p:txBody>
      </p:sp>
      <p:sp>
        <p:nvSpPr>
          <p:cNvPr id="2" name="Θέση υποσέλιδου 1">
            <a:extLst>
              <a:ext uri="{FF2B5EF4-FFF2-40B4-BE49-F238E27FC236}">
                <a16:creationId xmlns:a16="http://schemas.microsoft.com/office/drawing/2014/main" id="{3D23FA5E-161E-48F8-8DA2-D7FB44C9801F}"/>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4AD869D0-4495-4A0B-879E-A28A5E598101}"/>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Εξυπηρέτηση πριν την πτήση</a:t>
            </a:r>
          </a:p>
        </p:txBody>
      </p:sp>
      <p:sp>
        <p:nvSpPr>
          <p:cNvPr id="47107" name="Rectangle 3">
            <a:extLst>
              <a:ext uri="{FF2B5EF4-FFF2-40B4-BE49-F238E27FC236}">
                <a16:creationId xmlns:a16="http://schemas.microsoft.com/office/drawing/2014/main" id="{5F5E7026-C7D7-495E-AC29-E83AEBC6359D}"/>
              </a:ext>
            </a:extLst>
          </p:cNvPr>
          <p:cNvSpPr>
            <a:spLocks noGrp="1" noChangeArrowheads="1"/>
          </p:cNvSpPr>
          <p:nvPr>
            <p:ph type="body" idx="1"/>
          </p:nvPr>
        </p:nvSpPr>
        <p:spPr/>
        <p:txBody>
          <a:bodyPr/>
          <a:lstStyle/>
          <a:p>
            <a:pPr eaLnBrk="1" hangingPunct="1"/>
            <a:r>
              <a:rPr lang="el-GR" altLang="el-GR"/>
              <a:t>Άνετο σαλόνι επιβιβασης, </a:t>
            </a:r>
          </a:p>
          <a:p>
            <a:pPr eaLnBrk="1" hangingPunct="1"/>
            <a:endParaRPr lang="el-GR" altLang="el-GR"/>
          </a:p>
          <a:p>
            <a:pPr eaLnBrk="1" hangingPunct="1"/>
            <a:r>
              <a:rPr lang="el-GR" altLang="el-GR"/>
              <a:t>Πληροφορίες Επιβατών</a:t>
            </a:r>
          </a:p>
        </p:txBody>
      </p:sp>
      <p:sp>
        <p:nvSpPr>
          <p:cNvPr id="2" name="Θέση υποσέλιδου 1">
            <a:extLst>
              <a:ext uri="{FF2B5EF4-FFF2-40B4-BE49-F238E27FC236}">
                <a16:creationId xmlns:a16="http://schemas.microsoft.com/office/drawing/2014/main" id="{FF0FE183-9C4C-473A-A839-B9B7D42595FE}"/>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65D9C44-9516-480C-B750-EB2273DF2D3F}"/>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Εξυπηρέτηση κατά την πτήση</a:t>
            </a:r>
          </a:p>
        </p:txBody>
      </p:sp>
      <p:sp>
        <p:nvSpPr>
          <p:cNvPr id="49155" name="Rectangle 3">
            <a:extLst>
              <a:ext uri="{FF2B5EF4-FFF2-40B4-BE49-F238E27FC236}">
                <a16:creationId xmlns:a16="http://schemas.microsoft.com/office/drawing/2014/main" id="{19F4B767-0154-4D2A-9308-FE6AF87BC5AB}"/>
              </a:ext>
            </a:extLst>
          </p:cNvPr>
          <p:cNvSpPr>
            <a:spLocks noGrp="1" noChangeArrowheads="1"/>
          </p:cNvSpPr>
          <p:nvPr>
            <p:ph type="body" idx="1"/>
          </p:nvPr>
        </p:nvSpPr>
        <p:spPr/>
        <p:txBody>
          <a:bodyPr/>
          <a:lstStyle/>
          <a:p>
            <a:pPr eaLnBrk="1" hangingPunct="1"/>
            <a:r>
              <a:rPr lang="el-GR" altLang="el-GR"/>
              <a:t>Τοποθέτηση πελάτη στο κάθισμα, </a:t>
            </a:r>
          </a:p>
          <a:p>
            <a:pPr eaLnBrk="1" hangingPunct="1"/>
            <a:endParaRPr lang="el-GR" altLang="el-GR"/>
          </a:p>
          <a:p>
            <a:pPr eaLnBrk="1" hangingPunct="1"/>
            <a:r>
              <a:rPr lang="el-GR" altLang="el-GR"/>
              <a:t>Τροφοδοσία (γεύμα κτλ)</a:t>
            </a:r>
          </a:p>
          <a:p>
            <a:pPr eaLnBrk="1" hangingPunct="1"/>
            <a:endParaRPr lang="el-GR" altLang="el-GR"/>
          </a:p>
          <a:p>
            <a:pPr eaLnBrk="1" hangingPunct="1"/>
            <a:r>
              <a:rPr lang="el-GR" altLang="el-GR"/>
              <a:t>Μέριμνα για την οικογένεια (κάθισμα μωρού κα)</a:t>
            </a:r>
          </a:p>
          <a:p>
            <a:pPr eaLnBrk="1" hangingPunct="1"/>
            <a:endParaRPr lang="el-GR" altLang="el-GR"/>
          </a:p>
          <a:p>
            <a:pPr eaLnBrk="1" hangingPunct="1"/>
            <a:r>
              <a:rPr lang="el-GR" altLang="el-GR"/>
              <a:t>Ταξιδιωτικές πληροφορίες</a:t>
            </a:r>
          </a:p>
          <a:p>
            <a:pPr eaLnBrk="1" hangingPunct="1"/>
            <a:endParaRPr lang="el-GR" altLang="el-GR"/>
          </a:p>
          <a:p>
            <a:pPr eaLnBrk="1" hangingPunct="1"/>
            <a:r>
              <a:rPr lang="el-GR" altLang="el-GR"/>
              <a:t>Συμπεριφορά προσωπικού</a:t>
            </a:r>
          </a:p>
        </p:txBody>
      </p:sp>
      <p:sp>
        <p:nvSpPr>
          <p:cNvPr id="2" name="Θέση υποσέλιδου 1">
            <a:extLst>
              <a:ext uri="{FF2B5EF4-FFF2-40B4-BE49-F238E27FC236}">
                <a16:creationId xmlns:a16="http://schemas.microsoft.com/office/drawing/2014/main" id="{F31C5573-451C-4944-B4FD-8B81DE90DC21}"/>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8DAB08B3-1F84-4C39-9919-C96C0D07820E}"/>
              </a:ext>
            </a:extLst>
          </p:cNvPr>
          <p:cNvSpPr>
            <a:spLocks noGrp="1" noChangeArrowheads="1"/>
          </p:cNvSpPr>
          <p:nvPr>
            <p:ph type="title"/>
          </p:nvPr>
        </p:nvSpPr>
        <p:spPr>
          <a:xfrm>
            <a:off x="2693988" y="0"/>
            <a:ext cx="6316662" cy="1143000"/>
          </a:xfrm>
        </p:spPr>
        <p:txBody>
          <a:bodyPr/>
          <a:lstStyle/>
          <a:p>
            <a:pPr algn="ctr" eaLnBrk="1" hangingPunct="1">
              <a:defRPr/>
            </a:pPr>
            <a:r>
              <a:rPr lang="el-GR">
                <a:effectLst>
                  <a:outerShdw blurRad="38100" dist="38100" dir="2700000" algn="tl">
                    <a:srgbClr val="000000"/>
                  </a:outerShdw>
                </a:effectLst>
              </a:rPr>
              <a:t>Παράγοντες Μεταφοράς και Μετακίνησης Πελατών</a:t>
            </a:r>
          </a:p>
        </p:txBody>
      </p:sp>
      <p:sp>
        <p:nvSpPr>
          <p:cNvPr id="12291" name="Rectangle 3">
            <a:extLst>
              <a:ext uri="{FF2B5EF4-FFF2-40B4-BE49-F238E27FC236}">
                <a16:creationId xmlns:a16="http://schemas.microsoft.com/office/drawing/2014/main" id="{4960516F-8778-4CB3-8924-BA1487E8EF14}"/>
              </a:ext>
            </a:extLst>
          </p:cNvPr>
          <p:cNvSpPr>
            <a:spLocks noGrp="1" noChangeArrowheads="1"/>
          </p:cNvSpPr>
          <p:nvPr>
            <p:ph type="body" idx="1"/>
          </p:nvPr>
        </p:nvSpPr>
        <p:spPr>
          <a:xfrm>
            <a:off x="2693988" y="1600200"/>
            <a:ext cx="6326187" cy="5008563"/>
          </a:xfrm>
        </p:spPr>
        <p:txBody>
          <a:bodyPr/>
          <a:lstStyle/>
          <a:p>
            <a:pPr eaLnBrk="1" hangingPunct="1"/>
            <a:r>
              <a:rPr lang="el-GR" altLang="el-GR"/>
              <a:t>Απαιτούμενος χρόνος μετάβασης στον προορισμό, με συνδυασμό μέσων ή με το ίδιο μόνο, </a:t>
            </a:r>
          </a:p>
          <a:p>
            <a:pPr eaLnBrk="1" hangingPunct="1"/>
            <a:endParaRPr lang="el-GR" altLang="el-GR"/>
          </a:p>
          <a:p>
            <a:pPr eaLnBrk="1" hangingPunct="1"/>
            <a:r>
              <a:rPr lang="el-GR" altLang="el-GR"/>
              <a:t>Προσφερόμενη άνεση και πολυτέλεια, </a:t>
            </a:r>
          </a:p>
          <a:p>
            <a:pPr eaLnBrk="1" hangingPunct="1"/>
            <a:endParaRPr lang="el-GR" altLang="el-GR"/>
          </a:p>
          <a:p>
            <a:pPr eaLnBrk="1" hangingPunct="1"/>
            <a:r>
              <a:rPr lang="el-GR" altLang="el-GR"/>
              <a:t>Υπηρεσίες εδάφους (κυρίως για ακτοπλοϊκά και αεροπορικά μέσα), </a:t>
            </a:r>
          </a:p>
          <a:p>
            <a:pPr eaLnBrk="1" hangingPunct="1"/>
            <a:endParaRPr lang="el-GR" altLang="el-GR"/>
          </a:p>
          <a:p>
            <a:pPr eaLnBrk="1" hangingPunct="1"/>
            <a:r>
              <a:rPr lang="el-GR" altLang="el-GR"/>
              <a:t>Διαθεσιμότητα και συχνότητα μετακίνησης με κάθε μέσο </a:t>
            </a:r>
          </a:p>
        </p:txBody>
      </p:sp>
      <p:sp>
        <p:nvSpPr>
          <p:cNvPr id="2" name="Θέση υποσέλιδου 1">
            <a:extLst>
              <a:ext uri="{FF2B5EF4-FFF2-40B4-BE49-F238E27FC236}">
                <a16:creationId xmlns:a16="http://schemas.microsoft.com/office/drawing/2014/main" id="{066AA1BC-B2BE-4430-B111-9810BEA6A049}"/>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6A47C38-DBAC-4574-9EB8-3FAE5E10B607}"/>
              </a:ext>
            </a:extLst>
          </p:cNvPr>
          <p:cNvSpPr>
            <a:spLocks noGrp="1" noChangeArrowheads="1"/>
          </p:cNvSpPr>
          <p:nvPr>
            <p:ph type="title"/>
          </p:nvPr>
        </p:nvSpPr>
        <p:spPr>
          <a:xfrm>
            <a:off x="2692400" y="0"/>
            <a:ext cx="6316663" cy="1143000"/>
          </a:xfrm>
        </p:spPr>
        <p:txBody>
          <a:bodyPr/>
          <a:lstStyle/>
          <a:p>
            <a:pPr algn="ctr" eaLnBrk="1" hangingPunct="1">
              <a:defRPr/>
            </a:pPr>
            <a:r>
              <a:rPr lang="el-GR">
                <a:effectLst>
                  <a:outerShdw blurRad="38100" dist="38100" dir="2700000" algn="tl">
                    <a:srgbClr val="000000"/>
                  </a:outerShdw>
                </a:effectLst>
              </a:rPr>
              <a:t>Εξυπηρέτηση μετά την πτήση</a:t>
            </a:r>
          </a:p>
        </p:txBody>
      </p:sp>
      <p:sp>
        <p:nvSpPr>
          <p:cNvPr id="51203" name="Rectangle 3">
            <a:extLst>
              <a:ext uri="{FF2B5EF4-FFF2-40B4-BE49-F238E27FC236}">
                <a16:creationId xmlns:a16="http://schemas.microsoft.com/office/drawing/2014/main" id="{AAF2B32B-68CF-4C15-85F3-89E88ABA71DA}"/>
              </a:ext>
            </a:extLst>
          </p:cNvPr>
          <p:cNvSpPr>
            <a:spLocks noGrp="1" noChangeArrowheads="1"/>
          </p:cNvSpPr>
          <p:nvPr>
            <p:ph type="body" idx="1"/>
          </p:nvPr>
        </p:nvSpPr>
        <p:spPr/>
        <p:txBody>
          <a:bodyPr/>
          <a:lstStyle/>
          <a:p>
            <a:pPr eaLnBrk="1" hangingPunct="1"/>
            <a:r>
              <a:rPr lang="el-GR" altLang="el-GR"/>
              <a:t>Μετακίνηση επό το ένα εροδρόμιο στο άλλο με μέσα της εταιρείας (αν υπάρξει ανάγκη), </a:t>
            </a:r>
          </a:p>
          <a:p>
            <a:pPr eaLnBrk="1" hangingPunct="1"/>
            <a:endParaRPr lang="el-GR" altLang="el-GR"/>
          </a:p>
          <a:p>
            <a:pPr eaLnBrk="1" hangingPunct="1"/>
            <a:r>
              <a:rPr lang="el-GR" altLang="el-GR"/>
              <a:t>Άμεση και αποτελεσματική αντιμετόπιση περιπτώσεων χαμένων ή κατεστραμμένων αποσκευών, </a:t>
            </a:r>
          </a:p>
          <a:p>
            <a:pPr eaLnBrk="1" hangingPunct="1"/>
            <a:endParaRPr lang="el-GR" altLang="el-GR"/>
          </a:p>
          <a:p>
            <a:pPr eaLnBrk="1" hangingPunct="1"/>
            <a:r>
              <a:rPr lang="el-GR" altLang="el-GR"/>
              <a:t>Ικανοποιητικός χειρισμος επιστροφής αχρησιμοποίητων εισιτηρίων (μόνο σε τακτικές πτήσεις).</a:t>
            </a:r>
          </a:p>
        </p:txBody>
      </p:sp>
      <p:sp>
        <p:nvSpPr>
          <p:cNvPr id="2" name="Θέση υποσέλιδου 1">
            <a:extLst>
              <a:ext uri="{FF2B5EF4-FFF2-40B4-BE49-F238E27FC236}">
                <a16:creationId xmlns:a16="http://schemas.microsoft.com/office/drawing/2014/main" id="{DEF43337-CD16-44A0-9488-E65E36FEAF9E}"/>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6018A7F1-1114-4BB3-A8DF-7C39667ABD9B}"/>
              </a:ext>
            </a:extLst>
          </p:cNvPr>
          <p:cNvSpPr>
            <a:spLocks noGrp="1" noChangeArrowheads="1"/>
          </p:cNvSpPr>
          <p:nvPr>
            <p:ph type="ctrTitle"/>
          </p:nvPr>
        </p:nvSpPr>
        <p:spPr>
          <a:xfrm>
            <a:off x="1163638" y="2416175"/>
            <a:ext cx="7313612" cy="1470025"/>
          </a:xfrm>
        </p:spPr>
        <p:txBody>
          <a:bodyPr/>
          <a:lstStyle/>
          <a:p>
            <a:pPr algn="ctr" eaLnBrk="1" hangingPunct="1"/>
            <a:r>
              <a:rPr lang="el-GR" altLang="el-GR" sz="3600"/>
              <a:t>Ευχαριστώ πολύ για την προσοχή σας!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4D964EA-E937-43F0-8D66-1FE3E90AC560}"/>
              </a:ext>
            </a:extLst>
          </p:cNvPr>
          <p:cNvSpPr>
            <a:spLocks noGrp="1" noChangeArrowheads="1"/>
          </p:cNvSpPr>
          <p:nvPr>
            <p:ph type="title"/>
          </p:nvPr>
        </p:nvSpPr>
        <p:spPr>
          <a:xfrm>
            <a:off x="2703513" y="0"/>
            <a:ext cx="6316662" cy="1143000"/>
          </a:xfrm>
        </p:spPr>
        <p:txBody>
          <a:bodyPr/>
          <a:lstStyle/>
          <a:p>
            <a:pPr algn="ctr" eaLnBrk="1" hangingPunct="1">
              <a:defRPr/>
            </a:pPr>
            <a:r>
              <a:rPr lang="el-GR">
                <a:effectLst>
                  <a:outerShdw blurRad="38100" dist="38100" dir="2700000" algn="tl">
                    <a:srgbClr val="000000"/>
                  </a:outerShdw>
                </a:effectLst>
              </a:rPr>
              <a:t>Παράγοντες Μεταφοράς και Μετακίνησης Πελατών</a:t>
            </a:r>
          </a:p>
        </p:txBody>
      </p:sp>
      <p:sp>
        <p:nvSpPr>
          <p:cNvPr id="14339" name="Rectangle 3">
            <a:extLst>
              <a:ext uri="{FF2B5EF4-FFF2-40B4-BE49-F238E27FC236}">
                <a16:creationId xmlns:a16="http://schemas.microsoft.com/office/drawing/2014/main" id="{673282A9-3E9E-488F-BCAB-993A50F7A042}"/>
              </a:ext>
            </a:extLst>
          </p:cNvPr>
          <p:cNvSpPr>
            <a:spLocks noGrp="1" noChangeArrowheads="1"/>
          </p:cNvSpPr>
          <p:nvPr>
            <p:ph type="body" idx="1"/>
          </p:nvPr>
        </p:nvSpPr>
        <p:spPr/>
        <p:txBody>
          <a:bodyPr/>
          <a:lstStyle/>
          <a:p>
            <a:pPr eaLnBrk="1" hangingPunct="1">
              <a:lnSpc>
                <a:spcPct val="150000"/>
              </a:lnSpc>
            </a:pPr>
            <a:r>
              <a:rPr lang="el-GR" altLang="el-GR"/>
              <a:t>Για την διαπίστωση του επιπέδου των υπηρεσιών κάθε μέσου στελέχη από τουριστικά γραφεία επισκέπτονται τα μέρη τα οποία θα αποτελέσουν σταθμούς στο τουριστικό πακέτο με τα μέσα που θα ταξιδέψουν οι πελάτες. </a:t>
            </a:r>
          </a:p>
        </p:txBody>
      </p:sp>
      <p:sp>
        <p:nvSpPr>
          <p:cNvPr id="2" name="Θέση υποσέλιδου 1">
            <a:extLst>
              <a:ext uri="{FF2B5EF4-FFF2-40B4-BE49-F238E27FC236}">
                <a16:creationId xmlns:a16="http://schemas.microsoft.com/office/drawing/2014/main" id="{BD34343B-79F5-4D45-903E-3C87EE2819C7}"/>
              </a:ext>
            </a:extLst>
          </p:cNvPr>
          <p:cNvSpPr>
            <a:spLocks noGrp="1"/>
          </p:cNvSpPr>
          <p:nvPr>
            <p:ph type="ftr" sz="quarter" idx="11"/>
          </p:nvPr>
        </p:nvSpPr>
        <p:spPr/>
        <p:txBody>
          <a:bodyPr/>
          <a:lstStyle/>
          <a:p>
            <a:pPr>
              <a:defRPr/>
            </a:pPr>
            <a:r>
              <a:rPr lang="el-GR"/>
              <a:t>Κ. Τσαγκαράκης</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47EA0173-1E2C-41BB-878D-CED777CD566F}"/>
              </a:ext>
            </a:extLst>
          </p:cNvPr>
          <p:cNvSpPr>
            <a:spLocks noGrp="1"/>
          </p:cNvSpPr>
          <p:nvPr>
            <p:ph type="ctrTitle"/>
          </p:nvPr>
        </p:nvSpPr>
        <p:spPr/>
        <p:txBody>
          <a:bodyPr/>
          <a:lstStyle/>
          <a:p>
            <a:pPr algn="ctr"/>
            <a:r>
              <a:rPr lang="el-GR" sz="4000" b="1" dirty="0">
                <a:effectLst>
                  <a:outerShdw blurRad="38100" dist="38100" dir="2700000" algn="tl">
                    <a:srgbClr val="000000">
                      <a:alpha val="43137"/>
                    </a:srgbClr>
                  </a:outerShdw>
                </a:effectLst>
              </a:rPr>
              <a:t>Μετακινήσεις με Τουριστικά Λεωφορεία</a:t>
            </a:r>
            <a:endParaRPr lang="en-US" sz="4000" b="1" dirty="0">
              <a:effectLst>
                <a:outerShdw blurRad="38100" dist="38100" dir="2700000" algn="tl">
                  <a:srgbClr val="000000">
                    <a:alpha val="43137"/>
                  </a:srgbClr>
                </a:outerShdw>
              </a:effectLst>
            </a:endParaRPr>
          </a:p>
        </p:txBody>
      </p:sp>
      <p:sp>
        <p:nvSpPr>
          <p:cNvPr id="5" name="Υπότιτλος 4">
            <a:extLst>
              <a:ext uri="{FF2B5EF4-FFF2-40B4-BE49-F238E27FC236}">
                <a16:creationId xmlns:a16="http://schemas.microsoft.com/office/drawing/2014/main" id="{BA01E3C7-2F8D-464A-ABA0-D49C4BE46A5A}"/>
              </a:ext>
            </a:extLst>
          </p:cNvPr>
          <p:cNvSpPr>
            <a:spLocks noGrp="1"/>
          </p:cNvSpPr>
          <p:nvPr>
            <p:ph type="subTitle" idx="1"/>
          </p:nvPr>
        </p:nvSpPr>
        <p:spPr/>
        <p:txBody>
          <a:bodyPr/>
          <a:lstStyle/>
          <a:p>
            <a:endParaRPr lang="en-US"/>
          </a:p>
        </p:txBody>
      </p:sp>
      <p:sp>
        <p:nvSpPr>
          <p:cNvPr id="2" name="Θέση υποσέλιδου 1">
            <a:extLst>
              <a:ext uri="{FF2B5EF4-FFF2-40B4-BE49-F238E27FC236}">
                <a16:creationId xmlns:a16="http://schemas.microsoft.com/office/drawing/2014/main" id="{8524C8B5-7F20-4059-9F5A-912454386F50}"/>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A9677382-CA48-41D8-8CA1-57E88A3A2E4D}"/>
              </a:ext>
            </a:extLst>
          </p:cNvPr>
          <p:cNvSpPr>
            <a:spLocks noGrp="1"/>
          </p:cNvSpPr>
          <p:nvPr>
            <p:ph type="sldNum" sz="quarter" idx="12"/>
          </p:nvPr>
        </p:nvSpPr>
        <p:spPr/>
        <p:txBody>
          <a:bodyPr/>
          <a:lstStyle/>
          <a:p>
            <a:pPr>
              <a:defRPr/>
            </a:pPr>
            <a:fld id="{949F35A6-084A-45D6-A9A2-B8D7A9C3670C}" type="slidenum">
              <a:rPr lang="en-US" altLang="el-GR" smtClean="0"/>
              <a:pPr>
                <a:defRPr/>
              </a:pPr>
              <a:t>7</a:t>
            </a:fld>
            <a:endParaRPr lang="en-US" altLang="el-GR"/>
          </a:p>
        </p:txBody>
      </p:sp>
    </p:spTree>
    <p:extLst>
      <p:ext uri="{BB962C8B-B14F-4D97-AF65-F5344CB8AC3E}">
        <p14:creationId xmlns:p14="http://schemas.microsoft.com/office/powerpoint/2010/main" val="169863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485BF67-AE64-469A-9C30-A135E13B757A}"/>
              </a:ext>
            </a:extLst>
          </p:cNvPr>
          <p:cNvSpPr>
            <a:spLocks noGrp="1" noChangeArrowheads="1"/>
          </p:cNvSpPr>
          <p:nvPr>
            <p:ph type="title"/>
          </p:nvPr>
        </p:nvSpPr>
        <p:spPr/>
        <p:txBody>
          <a:bodyPr/>
          <a:lstStyle/>
          <a:p>
            <a:pPr algn="ctr" eaLnBrk="1" hangingPunct="1"/>
            <a:r>
              <a:rPr lang="el-GR" altLang="el-GR" sz="4000"/>
              <a:t>Μετακινήσεις με Τουριστικά Λεωφορεία</a:t>
            </a:r>
          </a:p>
        </p:txBody>
      </p:sp>
      <p:sp>
        <p:nvSpPr>
          <p:cNvPr id="61443" name="Rectangle 3">
            <a:extLst>
              <a:ext uri="{FF2B5EF4-FFF2-40B4-BE49-F238E27FC236}">
                <a16:creationId xmlns:a16="http://schemas.microsoft.com/office/drawing/2014/main" id="{74EA8C13-5A20-4CCD-AE1C-BD95A8582DCA}"/>
              </a:ext>
            </a:extLst>
          </p:cNvPr>
          <p:cNvSpPr>
            <a:spLocks noGrp="1" noChangeArrowheads="1"/>
          </p:cNvSpPr>
          <p:nvPr>
            <p:ph type="body" idx="1"/>
          </p:nvPr>
        </p:nvSpPr>
        <p:spPr>
          <a:xfrm>
            <a:off x="1749425" y="1600200"/>
            <a:ext cx="7237413" cy="5122863"/>
          </a:xfrm>
        </p:spPr>
        <p:txBody>
          <a:bodyPr/>
          <a:lstStyle/>
          <a:p>
            <a:pPr eaLnBrk="1" hangingPunct="1">
              <a:lnSpc>
                <a:spcPct val="120000"/>
              </a:lnSpc>
            </a:pPr>
            <a:r>
              <a:rPr lang="el-GR" altLang="el-GR" sz="2800" dirty="0"/>
              <a:t>Ένα Τουριστικό Γραφείο μπορεί να έχει ιδιόκτητο στόλο λεωφορείων (πχ. </a:t>
            </a:r>
            <a:r>
              <a:rPr lang="en-US" altLang="el-GR" sz="2800" dirty="0" err="1"/>
              <a:t>Amphitrion</a:t>
            </a:r>
            <a:r>
              <a:rPr lang="en-US" altLang="el-GR" sz="2800" dirty="0"/>
              <a:t>) </a:t>
            </a:r>
            <a:r>
              <a:rPr lang="el-GR" altLang="el-GR" sz="2800" dirty="0"/>
              <a:t>είτε να νοικιάζει.</a:t>
            </a:r>
          </a:p>
          <a:p>
            <a:pPr eaLnBrk="1" hangingPunct="1">
              <a:lnSpc>
                <a:spcPct val="120000"/>
              </a:lnSpc>
            </a:pPr>
            <a:endParaRPr lang="el-GR" altLang="el-GR" sz="2800" dirty="0"/>
          </a:p>
          <a:p>
            <a:pPr eaLnBrk="1" hangingPunct="1">
              <a:lnSpc>
                <a:spcPct val="120000"/>
              </a:lnSpc>
            </a:pPr>
            <a:r>
              <a:rPr lang="el-GR" altLang="el-GR" sz="2800" dirty="0"/>
              <a:t>Τα Αστικά και Υπεραστικά Λεωφορεία απαγορεύεται να εκτελούν δρομολόγια Τουριστικής φύσης</a:t>
            </a:r>
          </a:p>
        </p:txBody>
      </p:sp>
      <p:sp>
        <p:nvSpPr>
          <p:cNvPr id="2" name="Θέση υποσέλιδου 1">
            <a:extLst>
              <a:ext uri="{FF2B5EF4-FFF2-40B4-BE49-F238E27FC236}">
                <a16:creationId xmlns:a16="http://schemas.microsoft.com/office/drawing/2014/main" id="{8524C8B5-7F20-4059-9F5A-912454386F50}"/>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A9677382-CA48-41D8-8CA1-57E88A3A2E4D}"/>
              </a:ext>
            </a:extLst>
          </p:cNvPr>
          <p:cNvSpPr>
            <a:spLocks noGrp="1"/>
          </p:cNvSpPr>
          <p:nvPr>
            <p:ph type="sldNum" sz="quarter" idx="12"/>
          </p:nvPr>
        </p:nvSpPr>
        <p:spPr/>
        <p:txBody>
          <a:bodyPr/>
          <a:lstStyle/>
          <a:p>
            <a:pPr>
              <a:defRPr/>
            </a:pPr>
            <a:fld id="{949F35A6-084A-45D6-A9A2-B8D7A9C3670C}" type="slidenum">
              <a:rPr lang="en-US" altLang="el-GR" smtClean="0"/>
              <a:pPr>
                <a:defRPr/>
              </a:pPr>
              <a:t>8</a:t>
            </a:fld>
            <a:endParaRPr lang="en-US" altLang="el-GR"/>
          </a:p>
        </p:txBody>
      </p:sp>
    </p:spTree>
    <p:extLst>
      <p:ext uri="{BB962C8B-B14F-4D97-AF65-F5344CB8AC3E}">
        <p14:creationId xmlns:p14="http://schemas.microsoft.com/office/powerpoint/2010/main" val="245224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805FBF9-BE7E-4A6C-B1B3-9381F859E20A}"/>
              </a:ext>
            </a:extLst>
          </p:cNvPr>
          <p:cNvSpPr>
            <a:spLocks noGrp="1" noChangeArrowheads="1"/>
          </p:cNvSpPr>
          <p:nvPr>
            <p:ph type="title"/>
          </p:nvPr>
        </p:nvSpPr>
        <p:spPr/>
        <p:txBody>
          <a:bodyPr/>
          <a:lstStyle/>
          <a:p>
            <a:pPr algn="ctr" eaLnBrk="1" hangingPunct="1"/>
            <a:r>
              <a:rPr lang="el-GR" altLang="el-GR" sz="4000"/>
              <a:t>Μετακινήσεις με Τουριστικά Λεωφορεία</a:t>
            </a:r>
          </a:p>
        </p:txBody>
      </p:sp>
      <p:sp>
        <p:nvSpPr>
          <p:cNvPr id="63491" name="Rectangle 3">
            <a:extLst>
              <a:ext uri="{FF2B5EF4-FFF2-40B4-BE49-F238E27FC236}">
                <a16:creationId xmlns:a16="http://schemas.microsoft.com/office/drawing/2014/main" id="{3A3848F0-62BB-4076-A307-919BCE298473}"/>
              </a:ext>
            </a:extLst>
          </p:cNvPr>
          <p:cNvSpPr>
            <a:spLocks noGrp="1" noChangeArrowheads="1"/>
          </p:cNvSpPr>
          <p:nvPr>
            <p:ph type="body" idx="1"/>
          </p:nvPr>
        </p:nvSpPr>
        <p:spPr>
          <a:xfrm>
            <a:off x="1749425" y="1600200"/>
            <a:ext cx="7237413" cy="5080000"/>
          </a:xfrm>
        </p:spPr>
        <p:txBody>
          <a:bodyPr/>
          <a:lstStyle/>
          <a:p>
            <a:pPr eaLnBrk="1" hangingPunct="1">
              <a:lnSpc>
                <a:spcPct val="120000"/>
              </a:lnSpc>
            </a:pPr>
            <a:r>
              <a:rPr lang="el-GR" altLang="el-GR"/>
              <a:t>Εκδρομές: </a:t>
            </a:r>
          </a:p>
          <a:p>
            <a:pPr lvl="1" eaLnBrk="1" hangingPunct="1">
              <a:lnSpc>
                <a:spcPct val="120000"/>
              </a:lnSpc>
            </a:pPr>
            <a:r>
              <a:rPr lang="el-GR" altLang="el-GR"/>
              <a:t>Οργανωμένες Οδικές Εκδρομές, </a:t>
            </a:r>
          </a:p>
          <a:p>
            <a:pPr lvl="1" eaLnBrk="1" hangingPunct="1">
              <a:lnSpc>
                <a:spcPct val="120000"/>
              </a:lnSpc>
            </a:pPr>
            <a:endParaRPr lang="el-GR" altLang="el-GR"/>
          </a:p>
          <a:p>
            <a:pPr lvl="1" eaLnBrk="1" hangingPunct="1">
              <a:lnSpc>
                <a:spcPct val="120000"/>
              </a:lnSpc>
            </a:pPr>
            <a:r>
              <a:rPr lang="el-GR" altLang="el-GR"/>
              <a:t>Περιηγήσεις μικρής ή μεγάλης διάρκειας (</a:t>
            </a:r>
            <a:r>
              <a:rPr lang="en-US" altLang="el-GR"/>
              <a:t>half-day, full-day, by night </a:t>
            </a:r>
            <a:r>
              <a:rPr lang="el-GR" altLang="el-GR"/>
              <a:t>κα)</a:t>
            </a:r>
          </a:p>
          <a:p>
            <a:pPr lvl="1" eaLnBrk="1" hangingPunct="1">
              <a:lnSpc>
                <a:spcPct val="120000"/>
              </a:lnSpc>
            </a:pPr>
            <a:endParaRPr lang="el-GR" altLang="el-GR"/>
          </a:p>
          <a:p>
            <a:pPr lvl="1" eaLnBrk="1" hangingPunct="1">
              <a:lnSpc>
                <a:spcPct val="120000"/>
              </a:lnSpc>
            </a:pPr>
            <a:r>
              <a:rPr lang="el-GR" altLang="el-GR"/>
              <a:t>Μετακίνηση Πελατών από και προς το αεροδρόμιο, λιμάνι κτλ (</a:t>
            </a:r>
            <a:r>
              <a:rPr lang="en-US" altLang="el-GR"/>
              <a:t>transfer)</a:t>
            </a:r>
            <a:endParaRPr lang="el-GR" altLang="el-GR"/>
          </a:p>
        </p:txBody>
      </p:sp>
      <p:sp>
        <p:nvSpPr>
          <p:cNvPr id="2" name="Θέση υποσέλιδου 1">
            <a:extLst>
              <a:ext uri="{FF2B5EF4-FFF2-40B4-BE49-F238E27FC236}">
                <a16:creationId xmlns:a16="http://schemas.microsoft.com/office/drawing/2014/main" id="{22A3DC2E-D8A9-4CF8-B237-2207EED012B4}"/>
              </a:ext>
            </a:extLst>
          </p:cNvPr>
          <p:cNvSpPr>
            <a:spLocks noGrp="1"/>
          </p:cNvSpPr>
          <p:nvPr>
            <p:ph type="ftr" sz="quarter" idx="11"/>
          </p:nvPr>
        </p:nvSpPr>
        <p:spPr/>
        <p:txBody>
          <a:bodyPr/>
          <a:lstStyle/>
          <a:p>
            <a:pPr>
              <a:defRPr/>
            </a:pPr>
            <a:r>
              <a:rPr lang="el-GR" altLang="el-GR"/>
              <a:t>Κ. Τσαγκαράκης</a:t>
            </a:r>
            <a:endParaRPr lang="en-US" altLang="el-GR"/>
          </a:p>
        </p:txBody>
      </p:sp>
      <p:sp>
        <p:nvSpPr>
          <p:cNvPr id="3" name="Θέση αριθμού διαφάνειας 2">
            <a:extLst>
              <a:ext uri="{FF2B5EF4-FFF2-40B4-BE49-F238E27FC236}">
                <a16:creationId xmlns:a16="http://schemas.microsoft.com/office/drawing/2014/main" id="{155EA53E-4DC3-49AB-A2AE-7C5B91AD2878}"/>
              </a:ext>
            </a:extLst>
          </p:cNvPr>
          <p:cNvSpPr>
            <a:spLocks noGrp="1"/>
          </p:cNvSpPr>
          <p:nvPr>
            <p:ph type="sldNum" sz="quarter" idx="12"/>
          </p:nvPr>
        </p:nvSpPr>
        <p:spPr/>
        <p:txBody>
          <a:bodyPr/>
          <a:lstStyle/>
          <a:p>
            <a:pPr>
              <a:defRPr/>
            </a:pPr>
            <a:fld id="{949F35A6-084A-45D6-A9A2-B8D7A9C3670C}" type="slidenum">
              <a:rPr lang="en-US" altLang="el-GR" smtClean="0"/>
              <a:pPr>
                <a:defRPr/>
              </a:pPr>
              <a:t>9</a:t>
            </a:fld>
            <a:endParaRPr lang="en-US" altLang="el-GR"/>
          </a:p>
        </p:txBody>
      </p:sp>
    </p:spTree>
    <p:extLst>
      <p:ext uri="{BB962C8B-B14F-4D97-AF65-F5344CB8AC3E}">
        <p14:creationId xmlns:p14="http://schemas.microsoft.com/office/powerpoint/2010/main" val="3104787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143_slide">
  <a:themeElements>
    <a:clrScheme name="ind_0143_slide 2">
      <a:dk1>
        <a:srgbClr val="000000"/>
      </a:dk1>
      <a:lt1>
        <a:srgbClr val="FFFFFF"/>
      </a:lt1>
      <a:dk2>
        <a:srgbClr val="690600"/>
      </a:dk2>
      <a:lt2>
        <a:srgbClr val="FFFFFF"/>
      </a:lt2>
      <a:accent1>
        <a:srgbClr val="E29D69"/>
      </a:accent1>
      <a:accent2>
        <a:srgbClr val="DE6DAE"/>
      </a:accent2>
      <a:accent3>
        <a:srgbClr val="B9AAAA"/>
      </a:accent3>
      <a:accent4>
        <a:srgbClr val="DADADA"/>
      </a:accent4>
      <a:accent5>
        <a:srgbClr val="EECCB9"/>
      </a:accent5>
      <a:accent6>
        <a:srgbClr val="C9629D"/>
      </a:accent6>
      <a:hlink>
        <a:srgbClr val="F48E8B"/>
      </a:hlink>
      <a:folHlink>
        <a:srgbClr val="DBA5F4"/>
      </a:folHlink>
    </a:clrScheme>
    <a:fontScheme name="ind_0143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d_0143_slide 1">
        <a:dk1>
          <a:srgbClr val="000000"/>
        </a:dk1>
        <a:lt1>
          <a:srgbClr val="FFFFFF"/>
        </a:lt1>
        <a:dk2>
          <a:srgbClr val="690600"/>
        </a:dk2>
        <a:lt2>
          <a:srgbClr val="FFFFFF"/>
        </a:lt2>
        <a:accent1>
          <a:srgbClr val="EB7969"/>
        </a:accent1>
        <a:accent2>
          <a:srgbClr val="E66B75"/>
        </a:accent2>
        <a:accent3>
          <a:srgbClr val="B9AAAA"/>
        </a:accent3>
        <a:accent4>
          <a:srgbClr val="DADADA"/>
        </a:accent4>
        <a:accent5>
          <a:srgbClr val="F3BEB9"/>
        </a:accent5>
        <a:accent6>
          <a:srgbClr val="D06069"/>
        </a:accent6>
        <a:hlink>
          <a:srgbClr val="F5A88F"/>
        </a:hlink>
        <a:folHlink>
          <a:srgbClr val="F39199"/>
        </a:folHlink>
      </a:clrScheme>
      <a:clrMap bg1="dk2" tx1="lt1" bg2="dk1" tx2="lt2" accent1="accent1" accent2="accent2" accent3="accent3" accent4="accent4" accent5="accent5" accent6="accent6" hlink="hlink" folHlink="folHlink"/>
    </a:extraClrScheme>
    <a:extraClrScheme>
      <a:clrScheme name="ind_0143_slide 2">
        <a:dk1>
          <a:srgbClr val="000000"/>
        </a:dk1>
        <a:lt1>
          <a:srgbClr val="FFFFFF"/>
        </a:lt1>
        <a:dk2>
          <a:srgbClr val="690600"/>
        </a:dk2>
        <a:lt2>
          <a:srgbClr val="FFFFFF"/>
        </a:lt2>
        <a:accent1>
          <a:srgbClr val="E29D69"/>
        </a:accent1>
        <a:accent2>
          <a:srgbClr val="DE6DAE"/>
        </a:accent2>
        <a:accent3>
          <a:srgbClr val="B9AAAA"/>
        </a:accent3>
        <a:accent4>
          <a:srgbClr val="DADADA"/>
        </a:accent4>
        <a:accent5>
          <a:srgbClr val="EECCB9"/>
        </a:accent5>
        <a:accent6>
          <a:srgbClr val="C9629D"/>
        </a:accent6>
        <a:hlink>
          <a:srgbClr val="F48E8B"/>
        </a:hlink>
        <a:folHlink>
          <a:srgbClr val="DBA5F4"/>
        </a:folHlink>
      </a:clrScheme>
      <a:clrMap bg1="dk2" tx1="lt1" bg2="dk1" tx2="lt2" accent1="accent1" accent2="accent2" accent3="accent3" accent4="accent4" accent5="accent5" accent6="accent6" hlink="hlink" folHlink="folHlink"/>
    </a:extraClrScheme>
    <a:extraClrScheme>
      <a:clrScheme name="ind_0143_slide 3">
        <a:dk1>
          <a:srgbClr val="000000"/>
        </a:dk1>
        <a:lt1>
          <a:srgbClr val="FFFFFF"/>
        </a:lt1>
        <a:dk2>
          <a:srgbClr val="690600"/>
        </a:dk2>
        <a:lt2>
          <a:srgbClr val="FFFFFF"/>
        </a:lt2>
        <a:accent1>
          <a:srgbClr val="B9D55C"/>
        </a:accent1>
        <a:accent2>
          <a:srgbClr val="DD756F"/>
        </a:accent2>
        <a:accent3>
          <a:srgbClr val="B9AAAA"/>
        </a:accent3>
        <a:accent4>
          <a:srgbClr val="DADADA"/>
        </a:accent4>
        <a:accent5>
          <a:srgbClr val="D9E7B5"/>
        </a:accent5>
        <a:accent6>
          <a:srgbClr val="C86964"/>
        </a:accent6>
        <a:hlink>
          <a:srgbClr val="D2D25F"/>
        </a:hlink>
        <a:folHlink>
          <a:srgbClr val="83C4E2"/>
        </a:folHlink>
      </a:clrScheme>
      <a:clrMap bg1="dk2" tx1="lt1" bg2="dk1" tx2="lt2" accent1="accent1" accent2="accent2" accent3="accent3" accent4="accent4" accent5="accent5" accent6="accent6" hlink="hlink" folHlink="folHlink"/>
    </a:extraClrScheme>
    <a:extraClrScheme>
      <a:clrScheme name="ind_0143_slide 4">
        <a:dk1>
          <a:srgbClr val="000000"/>
        </a:dk1>
        <a:lt1>
          <a:srgbClr val="FFFFFF"/>
        </a:lt1>
        <a:dk2>
          <a:srgbClr val="690600"/>
        </a:dk2>
        <a:lt2>
          <a:srgbClr val="FFFFFF"/>
        </a:lt2>
        <a:accent1>
          <a:srgbClr val="DCD055"/>
        </a:accent1>
        <a:accent2>
          <a:srgbClr val="DD7A6E"/>
        </a:accent2>
        <a:accent3>
          <a:srgbClr val="B9AAAA"/>
        </a:accent3>
        <a:accent4>
          <a:srgbClr val="DADADA"/>
        </a:accent4>
        <a:accent5>
          <a:srgbClr val="EBE4B4"/>
        </a:accent5>
        <a:accent6>
          <a:srgbClr val="C86E63"/>
        </a:accent6>
        <a:hlink>
          <a:srgbClr val="8BDA92"/>
        </a:hlink>
        <a:folHlink>
          <a:srgbClr val="A59CE4"/>
        </a:folHlink>
      </a:clrScheme>
      <a:clrMap bg1="dk2" tx1="lt1" bg2="dk1" tx2="lt2" accent1="accent1" accent2="accent2" accent3="accent3" accent4="accent4" accent5="accent5" accent6="accent6" hlink="hlink" folHlink="folHlink"/>
    </a:extraClrScheme>
    <a:extraClrScheme>
      <a:clrScheme name="ind_0143_slide 5">
        <a:dk1>
          <a:srgbClr val="000000"/>
        </a:dk1>
        <a:lt1>
          <a:srgbClr val="FFFFFF"/>
        </a:lt1>
        <a:dk2>
          <a:srgbClr val="000000"/>
        </a:dk2>
        <a:lt2>
          <a:srgbClr val="B2B2B2"/>
        </a:lt2>
        <a:accent1>
          <a:srgbClr val="EB7969"/>
        </a:accent1>
        <a:accent2>
          <a:srgbClr val="E66B75"/>
        </a:accent2>
        <a:accent3>
          <a:srgbClr val="FFFFFF"/>
        </a:accent3>
        <a:accent4>
          <a:srgbClr val="000000"/>
        </a:accent4>
        <a:accent5>
          <a:srgbClr val="F3BEB9"/>
        </a:accent5>
        <a:accent6>
          <a:srgbClr val="D06069"/>
        </a:accent6>
        <a:hlink>
          <a:srgbClr val="F5A88F"/>
        </a:hlink>
        <a:folHlink>
          <a:srgbClr val="F39199"/>
        </a:folHlink>
      </a:clrScheme>
      <a:clrMap bg1="lt1" tx1="dk1" bg2="lt2" tx2="dk2" accent1="accent1" accent2="accent2" accent3="accent3" accent4="accent4" accent5="accent5" accent6="accent6" hlink="hlink" folHlink="folHlink"/>
    </a:extraClrScheme>
    <a:extraClrScheme>
      <a:clrScheme name="ind_0143_slide 6">
        <a:dk1>
          <a:srgbClr val="000000"/>
        </a:dk1>
        <a:lt1>
          <a:srgbClr val="FFFFFF"/>
        </a:lt1>
        <a:dk2>
          <a:srgbClr val="000000"/>
        </a:dk2>
        <a:lt2>
          <a:srgbClr val="B2B2B2"/>
        </a:lt2>
        <a:accent1>
          <a:srgbClr val="E29D69"/>
        </a:accent1>
        <a:accent2>
          <a:srgbClr val="DE6DAE"/>
        </a:accent2>
        <a:accent3>
          <a:srgbClr val="FFFFFF"/>
        </a:accent3>
        <a:accent4>
          <a:srgbClr val="000000"/>
        </a:accent4>
        <a:accent5>
          <a:srgbClr val="EECCB9"/>
        </a:accent5>
        <a:accent6>
          <a:srgbClr val="C9629D"/>
        </a:accent6>
        <a:hlink>
          <a:srgbClr val="F48E8B"/>
        </a:hlink>
        <a:folHlink>
          <a:srgbClr val="DBA5F4"/>
        </a:folHlink>
      </a:clrScheme>
      <a:clrMap bg1="lt1" tx1="dk1" bg2="lt2" tx2="dk2" accent1="accent1" accent2="accent2" accent3="accent3" accent4="accent4" accent5="accent5" accent6="accent6" hlink="hlink" folHlink="folHlink"/>
    </a:extraClrScheme>
    <a:extraClrScheme>
      <a:clrScheme name="ind_0143_slide 7">
        <a:dk1>
          <a:srgbClr val="000000"/>
        </a:dk1>
        <a:lt1>
          <a:srgbClr val="FFFFFF"/>
        </a:lt1>
        <a:dk2>
          <a:srgbClr val="000000"/>
        </a:dk2>
        <a:lt2>
          <a:srgbClr val="B2B2B2"/>
        </a:lt2>
        <a:accent1>
          <a:srgbClr val="B9D55C"/>
        </a:accent1>
        <a:accent2>
          <a:srgbClr val="DD756F"/>
        </a:accent2>
        <a:accent3>
          <a:srgbClr val="FFFFFF"/>
        </a:accent3>
        <a:accent4>
          <a:srgbClr val="000000"/>
        </a:accent4>
        <a:accent5>
          <a:srgbClr val="D9E7B5"/>
        </a:accent5>
        <a:accent6>
          <a:srgbClr val="C86964"/>
        </a:accent6>
        <a:hlink>
          <a:srgbClr val="D2D25F"/>
        </a:hlink>
        <a:folHlink>
          <a:srgbClr val="83C4E2"/>
        </a:folHlink>
      </a:clrScheme>
      <a:clrMap bg1="lt1" tx1="dk1" bg2="lt2" tx2="dk2" accent1="accent1" accent2="accent2" accent3="accent3" accent4="accent4" accent5="accent5" accent6="accent6" hlink="hlink" folHlink="folHlink"/>
    </a:extraClrScheme>
    <a:extraClrScheme>
      <a:clrScheme name="ind_0143_slide 8">
        <a:dk1>
          <a:srgbClr val="000000"/>
        </a:dk1>
        <a:lt1>
          <a:srgbClr val="FFFFFF"/>
        </a:lt1>
        <a:dk2>
          <a:srgbClr val="000000"/>
        </a:dk2>
        <a:lt2>
          <a:srgbClr val="B2B2B2"/>
        </a:lt2>
        <a:accent1>
          <a:srgbClr val="DCD055"/>
        </a:accent1>
        <a:accent2>
          <a:srgbClr val="DD7A6E"/>
        </a:accent2>
        <a:accent3>
          <a:srgbClr val="FFFFFF"/>
        </a:accent3>
        <a:accent4>
          <a:srgbClr val="000000"/>
        </a:accent4>
        <a:accent5>
          <a:srgbClr val="EBE4B4"/>
        </a:accent5>
        <a:accent6>
          <a:srgbClr val="C86E63"/>
        </a:accent6>
        <a:hlink>
          <a:srgbClr val="8BDA92"/>
        </a:hlink>
        <a:folHlink>
          <a:srgbClr val="A59C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690600"/>
      </a:dk2>
      <a:lt2>
        <a:srgbClr val="FFFFFF"/>
      </a:lt2>
      <a:accent1>
        <a:srgbClr val="E29D69"/>
      </a:accent1>
      <a:accent2>
        <a:srgbClr val="DE6DAE"/>
      </a:accent2>
      <a:accent3>
        <a:srgbClr val="B9AAAA"/>
      </a:accent3>
      <a:accent4>
        <a:srgbClr val="DADADA"/>
      </a:accent4>
      <a:accent5>
        <a:srgbClr val="EECCB9"/>
      </a:accent5>
      <a:accent6>
        <a:srgbClr val="C9629D"/>
      </a:accent6>
      <a:hlink>
        <a:srgbClr val="F48E8B"/>
      </a:hlink>
      <a:folHlink>
        <a:srgbClr val="DBA5F4"/>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690600"/>
        </a:dk2>
        <a:lt2>
          <a:srgbClr val="FFFFFF"/>
        </a:lt2>
        <a:accent1>
          <a:srgbClr val="EB7969"/>
        </a:accent1>
        <a:accent2>
          <a:srgbClr val="E66B75"/>
        </a:accent2>
        <a:accent3>
          <a:srgbClr val="B9AAAA"/>
        </a:accent3>
        <a:accent4>
          <a:srgbClr val="DADADA"/>
        </a:accent4>
        <a:accent5>
          <a:srgbClr val="F3BEB9"/>
        </a:accent5>
        <a:accent6>
          <a:srgbClr val="D06069"/>
        </a:accent6>
        <a:hlink>
          <a:srgbClr val="F5A88F"/>
        </a:hlink>
        <a:folHlink>
          <a:srgbClr val="F39199"/>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690600"/>
        </a:dk2>
        <a:lt2>
          <a:srgbClr val="FFFFFF"/>
        </a:lt2>
        <a:accent1>
          <a:srgbClr val="E29D69"/>
        </a:accent1>
        <a:accent2>
          <a:srgbClr val="DE6DAE"/>
        </a:accent2>
        <a:accent3>
          <a:srgbClr val="B9AAAA"/>
        </a:accent3>
        <a:accent4>
          <a:srgbClr val="DADADA"/>
        </a:accent4>
        <a:accent5>
          <a:srgbClr val="EECCB9"/>
        </a:accent5>
        <a:accent6>
          <a:srgbClr val="C9629D"/>
        </a:accent6>
        <a:hlink>
          <a:srgbClr val="F48E8B"/>
        </a:hlink>
        <a:folHlink>
          <a:srgbClr val="DBA5F4"/>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690600"/>
        </a:dk2>
        <a:lt2>
          <a:srgbClr val="FFFFFF"/>
        </a:lt2>
        <a:accent1>
          <a:srgbClr val="B9D55C"/>
        </a:accent1>
        <a:accent2>
          <a:srgbClr val="DD756F"/>
        </a:accent2>
        <a:accent3>
          <a:srgbClr val="B9AAAA"/>
        </a:accent3>
        <a:accent4>
          <a:srgbClr val="DADADA"/>
        </a:accent4>
        <a:accent5>
          <a:srgbClr val="D9E7B5"/>
        </a:accent5>
        <a:accent6>
          <a:srgbClr val="C86964"/>
        </a:accent6>
        <a:hlink>
          <a:srgbClr val="D2D25F"/>
        </a:hlink>
        <a:folHlink>
          <a:srgbClr val="83C4E2"/>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690600"/>
        </a:dk2>
        <a:lt2>
          <a:srgbClr val="FFFFFF"/>
        </a:lt2>
        <a:accent1>
          <a:srgbClr val="DCD055"/>
        </a:accent1>
        <a:accent2>
          <a:srgbClr val="DD7A6E"/>
        </a:accent2>
        <a:accent3>
          <a:srgbClr val="B9AAAA"/>
        </a:accent3>
        <a:accent4>
          <a:srgbClr val="DADADA"/>
        </a:accent4>
        <a:accent5>
          <a:srgbClr val="EBE4B4"/>
        </a:accent5>
        <a:accent6>
          <a:srgbClr val="C86E63"/>
        </a:accent6>
        <a:hlink>
          <a:srgbClr val="8BDA92"/>
        </a:hlink>
        <a:folHlink>
          <a:srgbClr val="A59CE4"/>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EB7969"/>
        </a:accent1>
        <a:accent2>
          <a:srgbClr val="E66B75"/>
        </a:accent2>
        <a:accent3>
          <a:srgbClr val="FFFFFF"/>
        </a:accent3>
        <a:accent4>
          <a:srgbClr val="000000"/>
        </a:accent4>
        <a:accent5>
          <a:srgbClr val="F3BEB9"/>
        </a:accent5>
        <a:accent6>
          <a:srgbClr val="D06069"/>
        </a:accent6>
        <a:hlink>
          <a:srgbClr val="F5A88F"/>
        </a:hlink>
        <a:folHlink>
          <a:srgbClr val="F39199"/>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E29D69"/>
        </a:accent1>
        <a:accent2>
          <a:srgbClr val="DE6DAE"/>
        </a:accent2>
        <a:accent3>
          <a:srgbClr val="FFFFFF"/>
        </a:accent3>
        <a:accent4>
          <a:srgbClr val="000000"/>
        </a:accent4>
        <a:accent5>
          <a:srgbClr val="EECCB9"/>
        </a:accent5>
        <a:accent6>
          <a:srgbClr val="C9629D"/>
        </a:accent6>
        <a:hlink>
          <a:srgbClr val="F48E8B"/>
        </a:hlink>
        <a:folHlink>
          <a:srgbClr val="DBA5F4"/>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B9D55C"/>
        </a:accent1>
        <a:accent2>
          <a:srgbClr val="DD756F"/>
        </a:accent2>
        <a:accent3>
          <a:srgbClr val="FFFFFF"/>
        </a:accent3>
        <a:accent4>
          <a:srgbClr val="000000"/>
        </a:accent4>
        <a:accent5>
          <a:srgbClr val="D9E7B5"/>
        </a:accent5>
        <a:accent6>
          <a:srgbClr val="C86964"/>
        </a:accent6>
        <a:hlink>
          <a:srgbClr val="D2D25F"/>
        </a:hlink>
        <a:folHlink>
          <a:srgbClr val="83C4E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CD055"/>
        </a:accent1>
        <a:accent2>
          <a:srgbClr val="DD7A6E"/>
        </a:accent2>
        <a:accent3>
          <a:srgbClr val="FFFFFF"/>
        </a:accent3>
        <a:accent4>
          <a:srgbClr val="000000"/>
        </a:accent4>
        <a:accent5>
          <a:srgbClr val="EBE4B4"/>
        </a:accent5>
        <a:accent6>
          <a:srgbClr val="C86E63"/>
        </a:accent6>
        <a:hlink>
          <a:srgbClr val="8BDA92"/>
        </a:hlink>
        <a:folHlink>
          <a:srgbClr val="A59C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ind_0143_slide</Template>
  <TotalTime>335</TotalTime>
  <Words>2078</Words>
  <Application>Microsoft Office PowerPoint</Application>
  <PresentationFormat>On-screen Show (4:3)</PresentationFormat>
  <Paragraphs>352</Paragraphs>
  <Slides>51</Slides>
  <Notes>51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51</vt:i4>
      </vt:variant>
    </vt:vector>
  </HeadingPairs>
  <TitlesOfParts>
    <vt:vector size="54" baseType="lpstr">
      <vt:lpstr>Arial</vt:lpstr>
      <vt:lpstr>ind_0143_slide</vt:lpstr>
      <vt:lpstr>1_Default Design</vt:lpstr>
      <vt:lpstr>PowerPoint Presentation</vt:lpstr>
      <vt:lpstr>TRANSFER</vt:lpstr>
      <vt:lpstr>Μεταφορά και Μετακίνηση Πελατών</vt:lpstr>
      <vt:lpstr>Μεταφορά και Μετακίνηση Πελατών</vt:lpstr>
      <vt:lpstr>Παράγοντες Μεταφοράς και Μετακίνησης Πελατών</vt:lpstr>
      <vt:lpstr>Παράγοντες Μεταφοράς και Μετακίνησης Πελατών</vt:lpstr>
      <vt:lpstr>Μετακινήσεις με Τουριστικά Λεωφορεία</vt:lpstr>
      <vt:lpstr>Μετακινήσεις με Τουριστικά Λεωφορεία</vt:lpstr>
      <vt:lpstr>Μετακινήσεις με Τουριστικά Λεωφορεία</vt:lpstr>
      <vt:lpstr>Οδικές Εκδρομές</vt:lpstr>
      <vt:lpstr>Οδικές Εκδρομές: tour leader</vt:lpstr>
      <vt:lpstr>Οδικές Εκδρομές: tour leader</vt:lpstr>
      <vt:lpstr>Transfer (Μεταφορές)</vt:lpstr>
      <vt:lpstr>Διαφορά Transfer και Sightseeing </vt:lpstr>
      <vt:lpstr>Διαφορά Transfer και Sightseeing </vt:lpstr>
      <vt:lpstr>Aποζημίωση πελάτη από τον handling agent κατά το transfer</vt:lpstr>
      <vt:lpstr>Ειδικά Τουριστικά Λεωφορεία</vt:lpstr>
      <vt:lpstr>Ειδικά Τουριστικά Λεωφορεία</vt:lpstr>
      <vt:lpstr>Ειδικά Τουριστικά Λεωφορεία</vt:lpstr>
      <vt:lpstr>Είδη λεωφορείων</vt:lpstr>
      <vt:lpstr>Είδη λεωφορείων</vt:lpstr>
      <vt:lpstr>Είδη λεωφορείων</vt:lpstr>
      <vt:lpstr>Είδη λεωφορείων</vt:lpstr>
      <vt:lpstr>Όροι και προϋποθέσεις που πρέπει να τηρούν τα τουριστικά λεωφορεία (πούλμαν)</vt:lpstr>
      <vt:lpstr>Όροι και προϋποθέσεις που πρέπει να τηρούν τα τουριστικά λεωφορεία (πούλμαν)</vt:lpstr>
      <vt:lpstr>Όροι και προϋποθέσεις που πρέπει να τηρούν τα τουριστικά λεωφορεία (πούλμαν)</vt:lpstr>
      <vt:lpstr>Όροι και προϋποθέσεις που πρέπει να τηρούν τα τουριστικά λεωφορεία (πούλμαν)</vt:lpstr>
      <vt:lpstr>Όροι και προϋποθέσεις που πρέπει να τηρούν τα τουριστικά λεωφορεία (πούλμαν)</vt:lpstr>
      <vt:lpstr>Ποια προσόντα απαιτούνται σύμφωνα με την ελληνική νομοθεσία για το επάγγελμα του ξεναγού και ποια τα ειδικά καθήκοντα-υποχρεώσεις του</vt:lpstr>
      <vt:lpstr>ΕΝΑΕΡΙΕΣ ΜΕΤΑΦΟΡΕΣ</vt:lpstr>
      <vt:lpstr>Εναέριες Τουριστικές Μετακινήσεις</vt:lpstr>
      <vt:lpstr>Εναέριες Τουριστικές Μετακινήσεις: Είδη εταιρειών</vt:lpstr>
      <vt:lpstr>Εναέριες Τουριστικές Μετακινήσεις: Είδη εταιρειών</vt:lpstr>
      <vt:lpstr>Εναέριες Τουριστικές Μετακινήσεις: Είδη εταιρειών</vt:lpstr>
      <vt:lpstr>Εναέριες Τουριστικές Μετακινήσεις: Είδη εταιρειών</vt:lpstr>
      <vt:lpstr>Εναέριες Τουριστικές Μετακινήσεις: Είδη εταιρειών</vt:lpstr>
      <vt:lpstr>Low Cost Carriers – LCC</vt:lpstr>
      <vt:lpstr>Διαφορές Low Cost και Scheduled Εταιρειών</vt:lpstr>
      <vt:lpstr>Διαφορές Low Cost και Scheduled Εταιρειών</vt:lpstr>
      <vt:lpstr>Παράγοντες Διαφοροποίησης Αεροπορικού Εισιτηρίου</vt:lpstr>
      <vt:lpstr>Παράγοντες Διαφοροποίησης Αεροπορικού Εισιτηρίου</vt:lpstr>
      <vt:lpstr>Παράγοντες Ικανοποίησης του Πελάτη</vt:lpstr>
      <vt:lpstr>Παράγοντες Ικανοποίησης του Πελάτη</vt:lpstr>
      <vt:lpstr>Παράγοντες Ικανοποίησης του Πελάτη</vt:lpstr>
      <vt:lpstr>Παράγοντες Ικανοποίησης του Πελάτη</vt:lpstr>
      <vt:lpstr>Παράγοντες Επιλογής Αεροπορικής Εταιρείας</vt:lpstr>
      <vt:lpstr>Εξυπηρέτηση πριν την πτήση</vt:lpstr>
      <vt:lpstr>Εξυπηρέτηση πριν την πτήση</vt:lpstr>
      <vt:lpstr>Εξυπηρέτηση κατά την πτήση</vt:lpstr>
      <vt:lpstr>Εξυπηρέτηση μετά την πτήση</vt:lpstr>
      <vt:lpstr>Ευχαριστώ πολύ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Konstantinos  Tsagkarakis</dc:creator>
  <cp:lastModifiedBy>Κonstantinos Τsagkarakis</cp:lastModifiedBy>
  <cp:revision>19</cp:revision>
  <dcterms:created xsi:type="dcterms:W3CDTF">2009-12-07T23:36:54Z</dcterms:created>
  <dcterms:modified xsi:type="dcterms:W3CDTF">2019-01-31T22:48:06Z</dcterms:modified>
</cp:coreProperties>
</file>