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7824-49BB-4A65-8D82-47272FA5A9D3}" type="datetimeFigureOut">
              <a:rPr lang="el-GR" smtClean="0"/>
              <a:pPr/>
              <a:t>27/11/2021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AD614-30B9-4919-BAB2-EA773267DD3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7824-49BB-4A65-8D82-47272FA5A9D3}" type="datetimeFigureOut">
              <a:rPr lang="el-GR" smtClean="0"/>
              <a:pPr/>
              <a:t>27/11/2021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AD614-30B9-4919-BAB2-EA773267DD3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7824-49BB-4A65-8D82-47272FA5A9D3}" type="datetimeFigureOut">
              <a:rPr lang="el-GR" smtClean="0"/>
              <a:pPr/>
              <a:t>27/11/2021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AD614-30B9-4919-BAB2-EA773267DD3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7824-49BB-4A65-8D82-47272FA5A9D3}" type="datetimeFigureOut">
              <a:rPr lang="el-GR" smtClean="0"/>
              <a:pPr/>
              <a:t>27/11/2021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AD614-30B9-4919-BAB2-EA773267DD3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7824-49BB-4A65-8D82-47272FA5A9D3}" type="datetimeFigureOut">
              <a:rPr lang="el-GR" smtClean="0"/>
              <a:pPr/>
              <a:t>27/11/2021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AD614-30B9-4919-BAB2-EA773267DD3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7824-49BB-4A65-8D82-47272FA5A9D3}" type="datetimeFigureOut">
              <a:rPr lang="el-GR" smtClean="0"/>
              <a:pPr/>
              <a:t>27/11/2021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AD614-30B9-4919-BAB2-EA773267DD3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7824-49BB-4A65-8D82-47272FA5A9D3}" type="datetimeFigureOut">
              <a:rPr lang="el-GR" smtClean="0"/>
              <a:pPr/>
              <a:t>27/11/2021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AD614-30B9-4919-BAB2-EA773267DD3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7824-49BB-4A65-8D82-47272FA5A9D3}" type="datetimeFigureOut">
              <a:rPr lang="el-GR" smtClean="0"/>
              <a:pPr/>
              <a:t>27/11/2021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AD614-30B9-4919-BAB2-EA773267DD3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7824-49BB-4A65-8D82-47272FA5A9D3}" type="datetimeFigureOut">
              <a:rPr lang="el-GR" smtClean="0"/>
              <a:pPr/>
              <a:t>27/11/2021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AD614-30B9-4919-BAB2-EA773267DD3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7824-49BB-4A65-8D82-47272FA5A9D3}" type="datetimeFigureOut">
              <a:rPr lang="el-GR" smtClean="0"/>
              <a:pPr/>
              <a:t>27/11/2021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AD614-30B9-4919-BAB2-EA773267DD3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7824-49BB-4A65-8D82-47272FA5A9D3}" type="datetimeFigureOut">
              <a:rPr lang="el-GR" smtClean="0"/>
              <a:pPr/>
              <a:t>27/11/2021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AD614-30B9-4919-BAB2-EA773267DD3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27824-49BB-4A65-8D82-47272FA5A9D3}" type="datetimeFigureOut">
              <a:rPr lang="el-GR" smtClean="0"/>
              <a:pPr/>
              <a:t>27/11/2021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5AD614-30B9-4919-BAB2-EA773267DD39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smtClean="0"/>
              <a:t>Προνόμοια </a:t>
            </a:r>
            <a:r>
              <a:rPr lang="el-GR" dirty="0" smtClean="0"/>
              <a:t>πλοίου με ελληνική σημαία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/>
              <a:t>Η ερώτηση 59 της τράπεζας θεμάτων που αφορά τα προνόμια που έχουν τα πλοία που είναι εγγεγραμμένα στο ελληνικό νηολόγιο πρέπει να παρακολουθείται στενά διότι μετά την πανδημία του </a:t>
            </a:r>
            <a:r>
              <a:rPr lang="el-GR" dirty="0" err="1"/>
              <a:t>κορωνοϊού</a:t>
            </a:r>
            <a:r>
              <a:rPr lang="el-GR" dirty="0"/>
              <a:t>, το </a:t>
            </a:r>
            <a:r>
              <a:rPr lang="en-US" dirty="0" err="1"/>
              <a:t>brexit</a:t>
            </a:r>
            <a:r>
              <a:rPr lang="el-GR" dirty="0"/>
              <a:t> και γενικά την παγκόσμια οικονομική, εμπορική και όχι μόνο διαταραχή, υπάρχει ρευστότητα όσον αφορά τα νέα μέτρα ή όπως θα διαμορφωθούν αυτά για τα πλοία που φέρουν την ελληνική σημαία.</a:t>
            </a:r>
          </a:p>
          <a:p>
            <a:r>
              <a:rPr lang="el-GR" dirty="0"/>
              <a:t> </a:t>
            </a:r>
          </a:p>
          <a:p>
            <a:r>
              <a:rPr lang="el-GR" dirty="0"/>
              <a:t>https://www.efsyn.gr/oikonomia/elliniki-oikonomia/276584_eyelikta-kinitra-epistrofis-sto-elliniko-niologio</a:t>
            </a:r>
          </a:p>
          <a:p>
            <a:r>
              <a:rPr lang="el-GR" dirty="0"/>
              <a:t> </a:t>
            </a:r>
          </a:p>
          <a:p>
            <a:r>
              <a:rPr lang="el-GR" dirty="0"/>
              <a:t>https://www.naftemporiki.gr/finance/story/1695451/sumbolaio-enisxusis-tou-niologiou-proteinei-o-yen-stous-efoplistes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Κόστη νηολόγησης πλοίου με ελληνική σημαία</a:t>
            </a:r>
            <a:endParaRPr lang="el-G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1571612"/>
            <a:ext cx="8039205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57224" y="214290"/>
            <a:ext cx="7500990" cy="6317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1357298"/>
            <a:ext cx="8352919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 ελληνικό μοντέλο φορολόγησης</a:t>
            </a:r>
            <a:endParaRPr lang="el-GR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1214422"/>
            <a:ext cx="8072494" cy="5302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97208" y="1500174"/>
            <a:ext cx="8182895" cy="2882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81</Words>
  <Application>Microsoft Office PowerPoint</Application>
  <PresentationFormat>Προβολή στην οθόνη (4:3)</PresentationFormat>
  <Paragraphs>8</Paragraphs>
  <Slides>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Θέμα του Office</vt:lpstr>
      <vt:lpstr>Προνόμοια πλοίου με ελληνική σημαία</vt:lpstr>
      <vt:lpstr>Διαφάνεια 2</vt:lpstr>
      <vt:lpstr>Κόστη νηολόγησης πλοίου με ελληνική σημαία</vt:lpstr>
      <vt:lpstr>Διαφάνεια 4</vt:lpstr>
      <vt:lpstr>Διαφάνεια 5</vt:lpstr>
      <vt:lpstr>Το ελληνικό μοντέλο φορολόγησης</vt:lpstr>
      <vt:lpstr>Διαφάνεια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Χαρακτηριστικά πλοίου με ελληνική σημαία</dc:title>
  <dc:creator>artemis voutsa</dc:creator>
  <cp:lastModifiedBy>artemis voutsa</cp:lastModifiedBy>
  <cp:revision>2</cp:revision>
  <dcterms:created xsi:type="dcterms:W3CDTF">2021-11-27T14:01:20Z</dcterms:created>
  <dcterms:modified xsi:type="dcterms:W3CDTF">2021-11-27T14:09:52Z</dcterms:modified>
</cp:coreProperties>
</file>