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6" r:id="rId5"/>
    <p:sldId id="258" r:id="rId6"/>
    <p:sldId id="267" r:id="rId7"/>
    <p:sldId id="259" r:id="rId8"/>
    <p:sldId id="268" r:id="rId9"/>
    <p:sldId id="261" r:id="rId10"/>
    <p:sldId id="269" r:id="rId11"/>
    <p:sldId id="260" r:id="rId12"/>
    <p:sldId id="270" r:id="rId13"/>
    <p:sldId id="262" r:id="rId14"/>
    <p:sldId id="272" r:id="rId15"/>
    <p:sldId id="263" r:id="rId16"/>
    <p:sldId id="271" r:id="rId17"/>
    <p:sldId id="264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542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136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79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81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56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438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75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61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2564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706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0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CC14E-CAC2-47F6-A41D-106139EED75D}" type="datetimeFigureOut">
              <a:rPr lang="el-GR" smtClean="0"/>
              <a:t>25/3/2019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2D84-0B03-41EC-A1E8-CCB5421CD0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152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ΠΛΑΝΟ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103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01" y="1196752"/>
            <a:ext cx="767580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03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ΓΩΝΙΑ ΛΗΨΗΣ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Κόντρ Πλονζέ (Χαμηλή γωνία λήψης):  Από κάτω η κάμερα κοιτάζοντας προς τα πάνω </a:t>
            </a:r>
          </a:p>
          <a:p>
            <a:r>
              <a:rPr lang="el-GR" dirty="0" smtClean="0"/>
              <a:t>Ψυχολογικά, οι χαμηλές γωνίες εντείνουν τη σπουδαιότητα του θέματος. Η φιγούρα δεσπόζει απειλητικά πάνω στον θεατή, ο οποίος αισθάνεται ανασφαλής και κυριαρχημένος. Ένα πρόσωπο τραβηγμένο από κάτω εμπνέει φόβο, δέος, και σεβασμό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130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2283"/>
            <a:ext cx="4572000" cy="3429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8" y="3861046"/>
            <a:ext cx="7230980" cy="266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66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ΓΩΝΙΑ ΛΗΨΗΣ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Άλλες γωνίες λήψης είναι το «βλέμμα του πουλιού» (</a:t>
            </a:r>
            <a:r>
              <a:rPr lang="en-US" dirty="0" smtClean="0"/>
              <a:t>Birds eye view)</a:t>
            </a:r>
            <a:r>
              <a:rPr lang="el-GR" dirty="0" smtClean="0"/>
              <a:t> και η λοξή γωνία</a:t>
            </a:r>
            <a:endParaRPr lang="en-US" dirty="0" smtClean="0"/>
          </a:p>
          <a:p>
            <a:r>
              <a:rPr lang="el-GR" dirty="0" smtClean="0"/>
              <a:t>Λοξή γωνία (κεκλιμένο κάδρο) Περιλαμβάνει μία πλευρική κλίση της κάμερας. Όταν η εικόνα προβάλλεται, ο ορίζοντας είναι λοξός. Ένας άντρας φωτογραφημένος με μία λοξή γωνία θα φαίνεται σαν να πρόκειται να πέσει προς μία πλευρά. Αυτή η γωνία μερικές φορές χρησιμοποιείται για υποκειμενικά πλάνα –για να υποδηλώσει για παράδειγμα την έλλειψη ισορροπίας ενός μεθυσμένου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6730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0" y="0"/>
            <a:ext cx="9103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56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ΓΩΝΙΑ ΛΗΨΗΣ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Τ</a:t>
            </a:r>
            <a:r>
              <a:rPr lang="el-GR" dirty="0" smtClean="0"/>
              <a:t>ο «βλέμμα του πουλιού» (</a:t>
            </a:r>
            <a:r>
              <a:rPr lang="el-GR" dirty="0" err="1" smtClean="0"/>
              <a:t>Birds</a:t>
            </a:r>
            <a:r>
              <a:rPr lang="el-GR" dirty="0" smtClean="0"/>
              <a:t> </a:t>
            </a:r>
            <a:r>
              <a:rPr lang="el-GR" dirty="0" err="1" smtClean="0"/>
              <a:t>eye</a:t>
            </a:r>
            <a:r>
              <a:rPr lang="el-GR" dirty="0" smtClean="0"/>
              <a:t> </a:t>
            </a:r>
            <a:r>
              <a:rPr lang="el-GR" dirty="0" err="1" smtClean="0"/>
              <a:t>view</a:t>
            </a:r>
            <a:r>
              <a:rPr lang="el-GR" dirty="0" smtClean="0"/>
              <a:t>)</a:t>
            </a:r>
          </a:p>
          <a:p>
            <a:r>
              <a:rPr lang="el-GR" dirty="0"/>
              <a:t>Ε</a:t>
            </a:r>
            <a:r>
              <a:rPr lang="el-GR" dirty="0" smtClean="0"/>
              <a:t>ίναι συνήθως η πιο αποπροσανατολιστική γωνία από όλες, επειδή περιλαμβάνει μία σκηνή τραβηγμένη ακριβώς πάνω από το κεφάλι του ηθοποιού. Σε συγκεκριμένες περιπτώσεις, ωστόσο, αυτή η γωνία λήψης μπορεί να είναι πολύ εκφραστική. Κατ’ </a:t>
            </a:r>
            <a:r>
              <a:rPr lang="el-GR" dirty="0" err="1" smtClean="0"/>
              <a:t>ουσίαν</a:t>
            </a:r>
            <a:r>
              <a:rPr lang="el-GR" dirty="0" smtClean="0"/>
              <a:t>, το «βλέμμα του πουλιού» πλάνο μας επιτρέπει να υπεριπτάμεθα πάνω από μία σκηνή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9158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0648"/>
            <a:ext cx="5688632" cy="31856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645024"/>
            <a:ext cx="568863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01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ΒΑΘΟΣ ΠΕΔΙΟΥ ΣΤΟ ΠΛΑΝΟ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διαστάσεις του χώρου που περιλαμβάνει τα κοντινότερα και τα πιο μακρινά επίπεδα μπροστά από την κάμερα, όταν μεταξύ τους τα πάντα είναι νεταρισμένα</a:t>
            </a:r>
          </a:p>
          <a:p>
            <a:r>
              <a:rPr lang="el-GR" dirty="0" smtClean="0"/>
              <a:t>Π.χ. Ένα βάθος πεδίου από ενάμιση έως πέντε μέτρα, σημαίνει πως οτιδήποτε βρίσκεται πλησιέστερα από ενάμιση μέτρο και μακρύτερα από πέντε είναι φλού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025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ΟΡΙΣΜΟΣ ΠΛΑΝΟΥ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γυρίσματα: Ένα αδιάλειπτο γύρισμα της κάμερας. Ονομάζεται και λήψη</a:t>
            </a:r>
          </a:p>
          <a:p>
            <a:r>
              <a:rPr lang="el-GR" dirty="0" smtClean="0"/>
              <a:t>Στην ολοκληρωμένη ταινία: Μια αδιάλειπτη εικόνα με ένα μοναδικό στατικό ή κινούμενο </a:t>
            </a:r>
            <a:r>
              <a:rPr lang="el-GR" dirty="0" err="1" smtClean="0"/>
              <a:t>καδράρισμα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990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ΕΙΔΗ ΠΛΑΝΩΝ ΜΕ ΒΑΣΗ ΤΗΝ ΑΠΟΣΤΑΣΗ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Πολύ γενικό πλάνο: Η ανθρώπινη φιγούρα μόλις που φαίνεται. Χρησιμοποιείται για τοπία, απόψεις πόλεων από ψηλά και άλλες μακρινές θέες</a:t>
            </a:r>
          </a:p>
          <a:p>
            <a:r>
              <a:rPr lang="el-GR" dirty="0" smtClean="0"/>
              <a:t>Γενικό πλάνο: Οι φιγούρες φαίνονται καλύτερα, αλλά το φόντο εξακολουθεί να κυριαρχεί</a:t>
            </a:r>
          </a:p>
          <a:p>
            <a:r>
              <a:rPr lang="el-GR" dirty="0" smtClean="0"/>
              <a:t>Αμερικανικό πλάνο (αμερικέν): Η ανθρώπινη φιγούρα </a:t>
            </a:r>
            <a:r>
              <a:rPr lang="el-GR" dirty="0" err="1" smtClean="0"/>
              <a:t>καδράρεται</a:t>
            </a:r>
            <a:r>
              <a:rPr lang="el-GR" dirty="0" smtClean="0"/>
              <a:t> από τα γόνατα και πάνω. Μας επιτρέπει μια ωραία ισορροπία της φιγούρας με το περιβάλλον. Τα πλάνα από την ίδια απόσταση μη ανθρώπινων θεμάτων ονομάζονται μεσαία γενικά πλάνα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197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16128"/>
            <a:ext cx="4044144" cy="30759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87" y="4033093"/>
            <a:ext cx="4044144" cy="2527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5"/>
            <a:ext cx="4117888" cy="3075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112" y="4005064"/>
            <a:ext cx="4054064" cy="25214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350100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Πολύ Γενικό </a:t>
            </a:r>
            <a:r>
              <a:rPr lang="el-GR" dirty="0"/>
              <a:t>Π</a:t>
            </a:r>
            <a:r>
              <a:rPr lang="el-GR" dirty="0" smtClean="0"/>
              <a:t>λάνο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350100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   Γενικό Πλάνο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666936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Γενικό Πλάνο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5580112" y="666936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Αμερικανικό Πλάνο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348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ΕΙΔΗ ΠΛΑΝΩΝ ΜΕ ΒΑΣΗ ΤΗΝ ΑΠΟΣΤΑΣΗ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Μεσαίο πλάνο: Καδράρει το ανθρώπινο σώμα από τη μέση και πάνω. Οι χειρονομίες και οι εκφράσεις είναι τώρα πιο εμφανείς</a:t>
            </a:r>
          </a:p>
          <a:p>
            <a:r>
              <a:rPr lang="el-GR" dirty="0" smtClean="0"/>
              <a:t>Μεσαίο κοντινό πλάνο: Καδράρει το σώμα από το στήθος και πάνω</a:t>
            </a:r>
          </a:p>
          <a:p>
            <a:r>
              <a:rPr lang="el-GR" dirty="0" smtClean="0"/>
              <a:t>Κοντινό πλάνο (γκρό πλάν):  Πλάνο που δείχνει μόνο το κεφάλι ή μόνο τα χέρια, τα πόδια, ένα αντικείμενο κτλ. Δίνει έμφαση στην έκφραση του προσώπου, τις λεπτομέρειες μιας χειρονομίας</a:t>
            </a:r>
          </a:p>
          <a:p>
            <a:r>
              <a:rPr lang="el-GR" dirty="0" smtClean="0"/>
              <a:t>Πολύ κοντινό πλάνο: Ξεχωρίζει ένα μέρος του προσώπου π.χ. μάτια, απομονώνει μια λεπτομέρεια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218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888432" cy="2736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" y="252107"/>
            <a:ext cx="4762792" cy="27448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01008"/>
            <a:ext cx="4548808" cy="3168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01008"/>
            <a:ext cx="3888432" cy="3060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31409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Μεσαίο Πλάνο</a:t>
            </a: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5508104" y="31409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Μεσαίο Κοντινό Πλάνο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666936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Κοντινό Πλάνο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666936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Πολύ Κοντινό Πλάνο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8831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ΓΩΝΙΑ ΛΗΨΗΣ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κάδρο υπονοεί μια γωνία λήψης σε σχέση με αυτό που βλέπουμε</a:t>
            </a:r>
          </a:p>
          <a:p>
            <a:r>
              <a:rPr lang="el-GR" dirty="0" smtClean="0"/>
              <a:t>Διακρίνουμε κατά κανόνα τρείς μεγάλες κατηγορίες γωνιών λήψης</a:t>
            </a:r>
          </a:p>
          <a:p>
            <a:r>
              <a:rPr lang="el-GR" dirty="0" smtClean="0"/>
              <a:t>Ευθεία γωνία λήψης: Η πιο συνηθισμένη. Η κάμερα τοποθετημένη οριζόντια στο ίδιο επίπεδο. Μας επιτρέπει να διαμορφώσουμε τις σκέψεις μας γύρω από τις καταστάσεις και  τους ανθρώπους που μας παρουσιάζονται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823160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61" y="1124744"/>
            <a:ext cx="7648053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15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ΓΩΝΙΑ ΛΗΨΗΣ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Πλονζέ (Υψηλή γωνία λήψης): Από ψηλά η κάμερα κοιτάζοντας προς τα κάτω</a:t>
            </a:r>
          </a:p>
          <a:p>
            <a:r>
              <a:rPr lang="el-GR" dirty="0" smtClean="0"/>
              <a:t>Οι υψηλές γωνίες λήψεις μειώνουν τη σημασία του αντικειμένου. Ένα πρόσωπο φωτογραφημένο από ψηλά φαίνεται ακίνδυνο και ασήμαντο. Αυτή η γωνία είναι επίσης αποτελεσματική για τη μετάδοση της αυτοπεριφρόνησης ενός χαρακτήρα. Οι υψηλές γωνίες τείνουν να υποδηλώνουν παγίδευση, αδυναμία, ή </a:t>
            </a:r>
            <a:r>
              <a:rPr lang="el-GR" dirty="0" smtClean="0"/>
              <a:t>τρωτότητα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1145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608</Words>
  <Application>Microsoft Office PowerPoint</Application>
  <PresentationFormat>On-screen Show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ΤΟ ΠΛΑΝΟ</vt:lpstr>
      <vt:lpstr>ΟΡΙΣΜΟΣ ΠΛΑΝΟΥ</vt:lpstr>
      <vt:lpstr>ΕΙΔΗ ΠΛΑΝΩΝ ΜΕ ΒΑΣΗ ΤΗΝ ΑΠΟΣΤΑΣΗ</vt:lpstr>
      <vt:lpstr>PowerPoint Presentation</vt:lpstr>
      <vt:lpstr>ΕΙΔΗ ΠΛΑΝΩΝ ΜΕ ΒΑΣΗ ΤΗΝ ΑΠΟΣΤΑΣΗ</vt:lpstr>
      <vt:lpstr>PowerPoint Presentation</vt:lpstr>
      <vt:lpstr>ΓΩΝΙΑ ΛΗΨΗΣ</vt:lpstr>
      <vt:lpstr>PowerPoint Presentation</vt:lpstr>
      <vt:lpstr>ΓΩΝΙΑ ΛΗΨΗΣ</vt:lpstr>
      <vt:lpstr>PowerPoint Presentation</vt:lpstr>
      <vt:lpstr>ΓΩΝΙΑ ΛΗΨΗΣ</vt:lpstr>
      <vt:lpstr>PowerPoint Presentation</vt:lpstr>
      <vt:lpstr>ΓΩΝΙΑ ΛΗΨΗΣ</vt:lpstr>
      <vt:lpstr>PowerPoint Presentation</vt:lpstr>
      <vt:lpstr>ΓΩΝΙΑ ΛΗΨΗΣ</vt:lpstr>
      <vt:lpstr>PowerPoint Presentation</vt:lpstr>
      <vt:lpstr>ΒΑΘΟΣ ΠΕΔΙΟΥ ΣΤΟ ΠΛΑΝΟ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Lars</dc:creator>
  <cp:lastModifiedBy>Lars</cp:lastModifiedBy>
  <cp:revision>24</cp:revision>
  <dcterms:created xsi:type="dcterms:W3CDTF">2018-10-24T18:34:22Z</dcterms:created>
  <dcterms:modified xsi:type="dcterms:W3CDTF">2019-03-25T22:31:00Z</dcterms:modified>
</cp:coreProperties>
</file>