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68E9D-66FE-4E3B-A6A5-45A2629236F0}" type="datetimeFigureOut">
              <a:rPr lang="el-GR" smtClean="0"/>
              <a:t>6/1/2022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BF44F-392E-42CA-A24A-5846C5BA286A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Διαπραγματευτικές τεχνικές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Διαπραγμάτευση είναι: </a:t>
            </a:r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6453" y="1857364"/>
            <a:ext cx="808832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Έννοια</a:t>
            </a:r>
            <a:endParaRPr lang="el-G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85926"/>
            <a:ext cx="821658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290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2566" y="1071546"/>
            <a:ext cx="8667152" cy="2415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2877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Διαπραγματεύσεις πραγματοποιούνται: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2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l-GR" dirty="0" smtClean="0"/>
              <a:t>Μεταξύ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Ατόμων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Οικογένειας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Φίλων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Επιχειρήσεων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Κεντρικής διοίκησης</a:t>
            </a:r>
          </a:p>
          <a:p>
            <a:pPr>
              <a:buFont typeface="Wingdings" pitchFamily="2" charset="2"/>
              <a:buChar char="v"/>
            </a:pPr>
            <a:r>
              <a:rPr lang="el-GR" dirty="0" err="1" smtClean="0"/>
              <a:t>Προισταμένου</a:t>
            </a:r>
            <a:r>
              <a:rPr lang="el-GR" dirty="0" smtClean="0"/>
              <a:t>-Υφισταμένων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Χρηματοδότηση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429124" y="1785926"/>
            <a:ext cx="41434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Για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Απελευθέρωση ομήρων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Επικράτηση ειρήνης μεταξύ εθνών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Επίλυση διμερών διακρατικών διαφορών</a:t>
            </a:r>
          </a:p>
          <a:p>
            <a:pPr>
              <a:buFont typeface="Wingdings" pitchFamily="2" charset="2"/>
              <a:buChar char="v"/>
            </a:pPr>
            <a:r>
              <a:rPr lang="el-GR" dirty="0" smtClean="0"/>
              <a:t>Λύση απεργίας</a:t>
            </a:r>
          </a:p>
          <a:p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4643438" y="4000504"/>
            <a:ext cx="3643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Όταν υπάρχει γεγονός πειρατείας στην ναυτιλία αναλαμβάνουν δράση ειδικοί διαπραγματευτές </a:t>
            </a:r>
            <a:endParaRPr lang="el-G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84632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8" cy="583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837032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41274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460487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1909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53192" y="0"/>
            <a:ext cx="9197192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1" y="357166"/>
            <a:ext cx="8793425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48634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3"/>
            <a:ext cx="8358246" cy="56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1101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78991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19" y="214290"/>
            <a:ext cx="8673413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04" cy="584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35975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572560" cy="6420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Η τάξη θα χωριστεί σε δύο ομάδες. Η καθηγήτρια θα παίζει τον ρόλο του πειρατή και οι μαθητές θα χρησιμοποιούν διαπραγματευτικές τεχνικές ώστε να ελευθερωθεί ο όμηρος. Όταν θα μιλάει ο εκπρόσωπος της μιας ομάδας, η άλλη ομάδα θα καταγράφει την τεχνική. Στο τέλος θα δούμε αν </a:t>
            </a:r>
            <a:r>
              <a:rPr lang="el-GR" dirty="0" err="1" smtClean="0"/>
              <a:t>χρησιμοποιήσαν</a:t>
            </a:r>
            <a:r>
              <a:rPr lang="el-GR" dirty="0" smtClean="0"/>
              <a:t> </a:t>
            </a:r>
            <a:r>
              <a:rPr lang="el-GR" dirty="0" err="1" smtClean="0"/>
              <a:t>ολες</a:t>
            </a:r>
            <a:r>
              <a:rPr lang="el-GR" dirty="0" smtClean="0"/>
              <a:t> οι ομάδες σωστά τις τεχνικές και αν η άλλη ομάδα τις βρήκε </a:t>
            </a:r>
            <a:r>
              <a:rPr lang="el-GR" dirty="0" err="1" smtClean="0"/>
              <a:t>σωστα</a:t>
            </a:r>
            <a:r>
              <a:rPr lang="el-GR" dirty="0" smtClean="0"/>
              <a:t>.</a:t>
            </a:r>
            <a:endParaRPr lang="el-G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6474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47837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1" y="142852"/>
            <a:ext cx="8728171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108</Words>
  <Application>Microsoft Office PowerPoint</Application>
  <PresentationFormat>Προβολή στην οθόνη (4:3)</PresentationFormat>
  <Paragraphs>19</Paragraphs>
  <Slides>27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28" baseType="lpstr">
      <vt:lpstr>Θέμα του Office</vt:lpstr>
      <vt:lpstr>Διαπραγματευτικές τεχνικές</vt:lpstr>
      <vt:lpstr>Διαπραγμάτευση είναι: </vt:lpstr>
      <vt:lpstr>Έννοια</vt:lpstr>
      <vt:lpstr>Διαφάνεια 4</vt:lpstr>
      <vt:lpstr>Διαφάνεια 5</vt:lpstr>
      <vt:lpstr>Διαφάνεια 6</vt:lpstr>
      <vt:lpstr>Διαπραγματεύσεις πραγματοποιούνται: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Διαπραγματευτικές τεχνικές</dc:title>
  <dc:creator>artemis voutsa</dc:creator>
  <cp:lastModifiedBy>artemis voutsa</cp:lastModifiedBy>
  <cp:revision>6</cp:revision>
  <dcterms:created xsi:type="dcterms:W3CDTF">2022-01-06T11:12:02Z</dcterms:created>
  <dcterms:modified xsi:type="dcterms:W3CDTF">2022-01-06T11:50:47Z</dcterms:modified>
</cp:coreProperties>
</file>